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306" r:id="rId5"/>
    <p:sldId id="303" r:id="rId6"/>
    <p:sldId id="302" r:id="rId7"/>
    <p:sldId id="268" r:id="rId8"/>
    <p:sldId id="269" r:id="rId9"/>
    <p:sldId id="30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25276C-06B5-47C9-8574-4A370EFED151}" v="30" dt="2026-02-17T15:30:09.749"/>
  </p1510:revLst>
</p1510:revInfo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14"/>
  </p:normalViewPr>
  <p:slideViewPr>
    <p:cSldViewPr snapToGrid="0" showGuides="1">
      <p:cViewPr varScale="1">
        <p:scale>
          <a:sx n="104" d="100"/>
          <a:sy n="104" d="100"/>
        </p:scale>
        <p:origin x="144" y="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male, Freya" userId="0f8bb36e-c98e-46b0-b84f-9f15cbbd4346" providerId="ADAL" clId="{42531DC7-D2FC-4927-9C05-4563643139A8}"/>
    <pc:docChg chg="custSel modMainMaster">
      <pc:chgData name="Smale, Freya" userId="0f8bb36e-c98e-46b0-b84f-9f15cbbd4346" providerId="ADAL" clId="{42531DC7-D2FC-4927-9C05-4563643139A8}" dt="2026-02-17T15:30:09.746" v="30"/>
      <pc:docMkLst>
        <pc:docMk/>
      </pc:docMkLst>
      <pc:sldMasterChg chg="modSldLayout">
        <pc:chgData name="Smale, Freya" userId="0f8bb36e-c98e-46b0-b84f-9f15cbbd4346" providerId="ADAL" clId="{42531DC7-D2FC-4927-9C05-4563643139A8}" dt="2026-02-17T15:30:09.746" v="30"/>
        <pc:sldMasterMkLst>
          <pc:docMk/>
          <pc:sldMasterMk cId="2860909949" sldId="2147483648"/>
        </pc:sldMasterMkLst>
        <pc:sldLayoutChg chg="setBg">
          <pc:chgData name="Smale, Freya" userId="0f8bb36e-c98e-46b0-b84f-9f15cbbd4346" providerId="ADAL" clId="{42531DC7-D2FC-4927-9C05-4563643139A8}" dt="2026-02-17T15:28:48.803" v="7"/>
          <pc:sldLayoutMkLst>
            <pc:docMk/>
            <pc:sldMasterMk cId="2860909949" sldId="2147483648"/>
            <pc:sldLayoutMk cId="2930777413" sldId="2147483650"/>
          </pc:sldLayoutMkLst>
        </pc:sldLayoutChg>
        <pc:sldLayoutChg chg="setBg">
          <pc:chgData name="Smale, Freya" userId="0f8bb36e-c98e-46b0-b84f-9f15cbbd4346" providerId="ADAL" clId="{42531DC7-D2FC-4927-9C05-4563643139A8}" dt="2026-02-17T15:29:11.026" v="15"/>
          <pc:sldLayoutMkLst>
            <pc:docMk/>
            <pc:sldMasterMk cId="2860909949" sldId="2147483648"/>
            <pc:sldLayoutMk cId="2299534605" sldId="2147483651"/>
          </pc:sldLayoutMkLst>
        </pc:sldLayoutChg>
        <pc:sldLayoutChg chg="delSp mod setBg">
          <pc:chgData name="Smale, Freya" userId="0f8bb36e-c98e-46b0-b84f-9f15cbbd4346" providerId="ADAL" clId="{42531DC7-D2FC-4927-9C05-4563643139A8}" dt="2026-02-17T15:29:20.774" v="18" actId="478"/>
          <pc:sldLayoutMkLst>
            <pc:docMk/>
            <pc:sldMasterMk cId="2860909949" sldId="2147483648"/>
            <pc:sldLayoutMk cId="4178860436" sldId="2147483652"/>
          </pc:sldLayoutMkLst>
          <pc:spChg chg="del">
            <ac:chgData name="Smale, Freya" userId="0f8bb36e-c98e-46b0-b84f-9f15cbbd4346" providerId="ADAL" clId="{42531DC7-D2FC-4927-9C05-4563643139A8}" dt="2026-02-17T15:29:20.774" v="18" actId="478"/>
            <ac:spMkLst>
              <pc:docMk/>
              <pc:sldMasterMk cId="2860909949" sldId="2147483648"/>
              <pc:sldLayoutMk cId="4178860436" sldId="2147483652"/>
              <ac:spMk id="6" creationId="{DC27F55C-72E4-45A6-AA32-F31C00CBFA9A}"/>
            </ac:spMkLst>
          </pc:spChg>
        </pc:sldLayoutChg>
        <pc:sldLayoutChg chg="setBg">
          <pc:chgData name="Smale, Freya" userId="0f8bb36e-c98e-46b0-b84f-9f15cbbd4346" providerId="ADAL" clId="{42531DC7-D2FC-4927-9C05-4563643139A8}" dt="2026-02-17T15:29:57.404" v="26"/>
          <pc:sldLayoutMkLst>
            <pc:docMk/>
            <pc:sldMasterMk cId="2860909949" sldId="2147483648"/>
            <pc:sldLayoutMk cId="1372938506" sldId="2147483654"/>
          </pc:sldLayoutMkLst>
        </pc:sldLayoutChg>
        <pc:sldLayoutChg chg="setBg">
          <pc:chgData name="Smale, Freya" userId="0f8bb36e-c98e-46b0-b84f-9f15cbbd4346" providerId="ADAL" clId="{42531DC7-D2FC-4927-9C05-4563643139A8}" dt="2026-02-17T15:28:59.716" v="11"/>
          <pc:sldLayoutMkLst>
            <pc:docMk/>
            <pc:sldMasterMk cId="2860909949" sldId="2147483648"/>
            <pc:sldLayoutMk cId="3617478469" sldId="2147483661"/>
          </pc:sldLayoutMkLst>
        </pc:sldLayoutChg>
        <pc:sldLayoutChg chg="setBg">
          <pc:chgData name="Smale, Freya" userId="0f8bb36e-c98e-46b0-b84f-9f15cbbd4346" providerId="ADAL" clId="{42531DC7-D2FC-4927-9C05-4563643139A8}" dt="2026-02-17T15:29:04.885" v="13"/>
          <pc:sldLayoutMkLst>
            <pc:docMk/>
            <pc:sldMasterMk cId="2860909949" sldId="2147483648"/>
            <pc:sldLayoutMk cId="1605144600" sldId="2147483662"/>
          </pc:sldLayoutMkLst>
        </pc:sldLayoutChg>
        <pc:sldLayoutChg chg="setBg">
          <pc:chgData name="Smale, Freya" userId="0f8bb36e-c98e-46b0-b84f-9f15cbbd4346" providerId="ADAL" clId="{42531DC7-D2FC-4927-9C05-4563643139A8}" dt="2026-02-17T15:29:49.278" v="24"/>
          <pc:sldLayoutMkLst>
            <pc:docMk/>
            <pc:sldMasterMk cId="2860909949" sldId="2147483648"/>
            <pc:sldLayoutMk cId="1235306820" sldId="2147483663"/>
          </pc:sldLayoutMkLst>
        </pc:sldLayoutChg>
        <pc:sldLayoutChg chg="setBg">
          <pc:chgData name="Smale, Freya" userId="0f8bb36e-c98e-46b0-b84f-9f15cbbd4346" providerId="ADAL" clId="{42531DC7-D2FC-4927-9C05-4563643139A8}" dt="2026-02-17T15:29:49.278" v="24"/>
          <pc:sldLayoutMkLst>
            <pc:docMk/>
            <pc:sldMasterMk cId="2860909949" sldId="2147483648"/>
            <pc:sldLayoutMk cId="1971003916" sldId="2147483664"/>
          </pc:sldLayoutMkLst>
        </pc:sldLayoutChg>
        <pc:sldLayoutChg chg="setBg">
          <pc:chgData name="Smale, Freya" userId="0f8bb36e-c98e-46b0-b84f-9f15cbbd4346" providerId="ADAL" clId="{42531DC7-D2FC-4927-9C05-4563643139A8}" dt="2026-02-17T15:29:49.278" v="24"/>
          <pc:sldLayoutMkLst>
            <pc:docMk/>
            <pc:sldMasterMk cId="2860909949" sldId="2147483648"/>
            <pc:sldLayoutMk cId="98045488" sldId="2147483665"/>
          </pc:sldLayoutMkLst>
        </pc:sldLayoutChg>
        <pc:sldLayoutChg chg="setBg">
          <pc:chgData name="Smale, Freya" userId="0f8bb36e-c98e-46b0-b84f-9f15cbbd4346" providerId="ADAL" clId="{42531DC7-D2FC-4927-9C05-4563643139A8}" dt="2026-02-17T15:29:49.278" v="24"/>
          <pc:sldLayoutMkLst>
            <pc:docMk/>
            <pc:sldMasterMk cId="2860909949" sldId="2147483648"/>
            <pc:sldLayoutMk cId="4244399661" sldId="2147483666"/>
          </pc:sldLayoutMkLst>
        </pc:sldLayoutChg>
        <pc:sldLayoutChg chg="setBg">
          <pc:chgData name="Smale, Freya" userId="0f8bb36e-c98e-46b0-b84f-9f15cbbd4346" providerId="ADAL" clId="{42531DC7-D2FC-4927-9C05-4563643139A8}" dt="2026-02-17T15:28:54.078" v="9"/>
          <pc:sldLayoutMkLst>
            <pc:docMk/>
            <pc:sldMasterMk cId="2860909949" sldId="2147483648"/>
            <pc:sldLayoutMk cId="3056955949" sldId="2147483667"/>
          </pc:sldLayoutMkLst>
        </pc:sldLayoutChg>
        <pc:sldLayoutChg chg="setBg">
          <pc:chgData name="Smale, Freya" userId="0f8bb36e-c98e-46b0-b84f-9f15cbbd4346" providerId="ADAL" clId="{42531DC7-D2FC-4927-9C05-4563643139A8}" dt="2026-02-17T15:29:31.877" v="22"/>
          <pc:sldLayoutMkLst>
            <pc:docMk/>
            <pc:sldMasterMk cId="2860909949" sldId="2147483648"/>
            <pc:sldLayoutMk cId="157102774" sldId="2147483669"/>
          </pc:sldLayoutMkLst>
        </pc:sldLayoutChg>
        <pc:sldLayoutChg chg="setBg">
          <pc:chgData name="Smale, Freya" userId="0f8bb36e-c98e-46b0-b84f-9f15cbbd4346" providerId="ADAL" clId="{42531DC7-D2FC-4927-9C05-4563643139A8}" dt="2026-02-17T15:30:09.746" v="30"/>
          <pc:sldLayoutMkLst>
            <pc:docMk/>
            <pc:sldMasterMk cId="2860909949" sldId="2147483648"/>
            <pc:sldLayoutMk cId="2103424009" sldId="2147483670"/>
          </pc:sldLayoutMkLst>
        </pc:sldLayoutChg>
        <pc:sldLayoutChg chg="setBg">
          <pc:chgData name="Smale, Freya" userId="0f8bb36e-c98e-46b0-b84f-9f15cbbd4346" providerId="ADAL" clId="{42531DC7-D2FC-4927-9C05-4563643139A8}" dt="2026-02-17T15:29:49.278" v="24"/>
          <pc:sldLayoutMkLst>
            <pc:docMk/>
            <pc:sldMasterMk cId="2860909949" sldId="2147483648"/>
            <pc:sldLayoutMk cId="1897412924" sldId="2147483671"/>
          </pc:sldLayoutMkLst>
        </pc:sldLayoutChg>
        <pc:sldLayoutChg chg="setBg">
          <pc:chgData name="Smale, Freya" userId="0f8bb36e-c98e-46b0-b84f-9f15cbbd4346" providerId="ADAL" clId="{42531DC7-D2FC-4927-9C05-4563643139A8}" dt="2026-02-17T15:29:49.278" v="24"/>
          <pc:sldLayoutMkLst>
            <pc:docMk/>
            <pc:sldMasterMk cId="2860909949" sldId="2147483648"/>
            <pc:sldLayoutMk cId="436164034" sldId="2147483672"/>
          </pc:sldLayoutMkLst>
        </pc:sldLayoutChg>
        <pc:sldLayoutChg chg="setBg">
          <pc:chgData name="Smale, Freya" userId="0f8bb36e-c98e-46b0-b84f-9f15cbbd4346" providerId="ADAL" clId="{42531DC7-D2FC-4927-9C05-4563643139A8}" dt="2026-02-17T15:30:09.746" v="30"/>
          <pc:sldLayoutMkLst>
            <pc:docMk/>
            <pc:sldMasterMk cId="2860909949" sldId="2147483648"/>
            <pc:sldLayoutMk cId="356435031" sldId="2147483673"/>
          </pc:sldLayoutMkLst>
        </pc:sldLayoutChg>
        <pc:sldLayoutChg chg="setBg">
          <pc:chgData name="Smale, Freya" userId="0f8bb36e-c98e-46b0-b84f-9f15cbbd4346" providerId="ADAL" clId="{42531DC7-D2FC-4927-9C05-4563643139A8}" dt="2026-02-17T15:30:03.085" v="28"/>
          <pc:sldLayoutMkLst>
            <pc:docMk/>
            <pc:sldMasterMk cId="2860909949" sldId="2147483648"/>
            <pc:sldLayoutMk cId="406892175" sldId="2147483674"/>
          </pc:sldLayoutMkLst>
        </pc:sldLayoutChg>
        <pc:sldLayoutChg chg="setBg">
          <pc:chgData name="Smale, Freya" userId="0f8bb36e-c98e-46b0-b84f-9f15cbbd4346" providerId="ADAL" clId="{42531DC7-D2FC-4927-9C05-4563643139A8}" dt="2026-02-17T15:29:49.278" v="24"/>
          <pc:sldLayoutMkLst>
            <pc:docMk/>
            <pc:sldMasterMk cId="2860909949" sldId="2147483648"/>
            <pc:sldLayoutMk cId="1352900341" sldId="2147483675"/>
          </pc:sldLayoutMkLst>
        </pc:sldLayoutChg>
        <pc:sldLayoutChg chg="setBg">
          <pc:chgData name="Smale, Freya" userId="0f8bb36e-c98e-46b0-b84f-9f15cbbd4346" providerId="ADAL" clId="{42531DC7-D2FC-4927-9C05-4563643139A8}" dt="2026-02-17T15:29:49.278" v="24"/>
          <pc:sldLayoutMkLst>
            <pc:docMk/>
            <pc:sldMasterMk cId="2860909949" sldId="2147483648"/>
            <pc:sldLayoutMk cId="1057435767" sldId="2147483676"/>
          </pc:sldLayoutMkLst>
        </pc:sldLayoutChg>
        <pc:sldLayoutChg chg="setBg">
          <pc:chgData name="Smale, Freya" userId="0f8bb36e-c98e-46b0-b84f-9f15cbbd4346" providerId="ADAL" clId="{42531DC7-D2FC-4927-9C05-4563643139A8}" dt="2026-02-17T15:29:49.278" v="24"/>
          <pc:sldLayoutMkLst>
            <pc:docMk/>
            <pc:sldMasterMk cId="2860909949" sldId="2147483648"/>
            <pc:sldLayoutMk cId="2858022378" sldId="2147483677"/>
          </pc:sldLayoutMkLst>
        </pc:sldLayoutChg>
        <pc:sldLayoutChg chg="setBg">
          <pc:chgData name="Smale, Freya" userId="0f8bb36e-c98e-46b0-b84f-9f15cbbd4346" providerId="ADAL" clId="{42531DC7-D2FC-4927-9C05-4563643139A8}" dt="2026-02-17T15:29:49.278" v="24"/>
          <pc:sldLayoutMkLst>
            <pc:docMk/>
            <pc:sldMasterMk cId="2860909949" sldId="2147483648"/>
            <pc:sldLayoutMk cId="1952748045" sldId="2147483678"/>
          </pc:sldLayoutMkLst>
        </pc:sldLayoutChg>
        <pc:sldLayoutChg chg="setBg">
          <pc:chgData name="Smale, Freya" userId="0f8bb36e-c98e-46b0-b84f-9f15cbbd4346" providerId="ADAL" clId="{42531DC7-D2FC-4927-9C05-4563643139A8}" dt="2026-02-17T15:30:09.746" v="30"/>
          <pc:sldLayoutMkLst>
            <pc:docMk/>
            <pc:sldMasterMk cId="2860909949" sldId="2147483648"/>
            <pc:sldLayoutMk cId="108124649" sldId="2147483679"/>
          </pc:sldLayoutMkLst>
        </pc:sldLayoutChg>
        <pc:sldLayoutChg chg="setBg">
          <pc:chgData name="Smale, Freya" userId="0f8bb36e-c98e-46b0-b84f-9f15cbbd4346" providerId="ADAL" clId="{42531DC7-D2FC-4927-9C05-4563643139A8}" dt="2026-02-17T15:29:49.278" v="24"/>
          <pc:sldLayoutMkLst>
            <pc:docMk/>
            <pc:sldMasterMk cId="2860909949" sldId="2147483648"/>
            <pc:sldLayoutMk cId="1111929235" sldId="2147483680"/>
          </pc:sldLayoutMkLst>
        </pc:sldLayoutChg>
        <pc:sldLayoutChg chg="setBg">
          <pc:chgData name="Smale, Freya" userId="0f8bb36e-c98e-46b0-b84f-9f15cbbd4346" providerId="ADAL" clId="{42531DC7-D2FC-4927-9C05-4563643139A8}" dt="2026-02-17T15:30:09.746" v="30"/>
          <pc:sldLayoutMkLst>
            <pc:docMk/>
            <pc:sldMasterMk cId="2860909949" sldId="2147483648"/>
            <pc:sldLayoutMk cId="3895317241" sldId="2147483681"/>
          </pc:sldLayoutMkLst>
        </pc:sldLayoutChg>
        <pc:sldLayoutChg chg="setBg">
          <pc:chgData name="Smale, Freya" userId="0f8bb36e-c98e-46b0-b84f-9f15cbbd4346" providerId="ADAL" clId="{42531DC7-D2FC-4927-9C05-4563643139A8}" dt="2026-02-17T15:29:49.278" v="24"/>
          <pc:sldLayoutMkLst>
            <pc:docMk/>
            <pc:sldMasterMk cId="2860909949" sldId="2147483648"/>
            <pc:sldLayoutMk cId="1748482686" sldId="2147483683"/>
          </pc:sldLayoutMkLst>
        </pc:sldLayoutChg>
        <pc:sldLayoutChg chg="setBg">
          <pc:chgData name="Smale, Freya" userId="0f8bb36e-c98e-46b0-b84f-9f15cbbd4346" providerId="ADAL" clId="{42531DC7-D2FC-4927-9C05-4563643139A8}" dt="2026-02-17T15:29:49.278" v="24"/>
          <pc:sldLayoutMkLst>
            <pc:docMk/>
            <pc:sldMasterMk cId="2860909949" sldId="2147483648"/>
            <pc:sldLayoutMk cId="255874203" sldId="2147483684"/>
          </pc:sldLayoutMkLst>
        </pc:sldLayoutChg>
        <pc:sldLayoutChg chg="setBg">
          <pc:chgData name="Smale, Freya" userId="0f8bb36e-c98e-46b0-b84f-9f15cbbd4346" providerId="ADAL" clId="{42531DC7-D2FC-4927-9C05-4563643139A8}" dt="2026-02-17T15:29:27.039" v="20"/>
          <pc:sldLayoutMkLst>
            <pc:docMk/>
            <pc:sldMasterMk cId="2860909949" sldId="2147483648"/>
            <pc:sldLayoutMk cId="809932901" sldId="2147483685"/>
          </pc:sldLayoutMkLst>
        </pc:sldLayoutChg>
        <pc:sldLayoutChg chg="setBg">
          <pc:chgData name="Smale, Freya" userId="0f8bb36e-c98e-46b0-b84f-9f15cbbd4346" providerId="ADAL" clId="{42531DC7-D2FC-4927-9C05-4563643139A8}" dt="2026-02-17T15:28:29.713" v="1"/>
          <pc:sldLayoutMkLst>
            <pc:docMk/>
            <pc:sldMasterMk cId="2860909949" sldId="2147483648"/>
            <pc:sldLayoutMk cId="1091196625" sldId="2147483686"/>
          </pc:sldLayoutMkLst>
        </pc:sldLayoutChg>
        <pc:sldLayoutChg chg="setBg">
          <pc:chgData name="Smale, Freya" userId="0f8bb36e-c98e-46b0-b84f-9f15cbbd4346" providerId="ADAL" clId="{42531DC7-D2FC-4927-9C05-4563643139A8}" dt="2026-02-17T15:28:36.950" v="3"/>
          <pc:sldLayoutMkLst>
            <pc:docMk/>
            <pc:sldMasterMk cId="2860909949" sldId="2147483648"/>
            <pc:sldLayoutMk cId="4151601227" sldId="2147483687"/>
          </pc:sldLayoutMkLst>
        </pc:sldLayoutChg>
        <pc:sldLayoutChg chg="setBg">
          <pc:chgData name="Smale, Freya" userId="0f8bb36e-c98e-46b0-b84f-9f15cbbd4346" providerId="ADAL" clId="{42531DC7-D2FC-4927-9C05-4563643139A8}" dt="2026-02-17T15:28:43.767" v="5"/>
          <pc:sldLayoutMkLst>
            <pc:docMk/>
            <pc:sldMasterMk cId="2860909949" sldId="2147483648"/>
            <pc:sldLayoutMk cId="3614879817" sldId="214748368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2F93E-3046-411D-96BD-FCCB3F1118E6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0B561-B053-4DE8-921A-4D9AE2389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839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9EEBC1E-C196-9827-9466-DA22CA3125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36738" y="1655764"/>
            <a:ext cx="3959225" cy="909612"/>
          </a:xfrm>
        </p:spPr>
        <p:txBody>
          <a:bodyPr anchor="b" anchorCtr="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DE54F4-3159-DBD5-484B-088FD22686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6000" y="2880000"/>
            <a:ext cx="3960000" cy="438294"/>
          </a:xfrm>
        </p:spPr>
        <p:txBody>
          <a:bodyPr anchor="t" anchorCtr="0"/>
          <a:lstStyle>
            <a:lvl1pPr algn="l"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9D546D-97E8-D35A-61B9-FF13C99058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36000" y="3318294"/>
            <a:ext cx="3960000" cy="1939506"/>
          </a:xfrm>
        </p:spPr>
        <p:txBody>
          <a:bodyPr/>
          <a:lstStyle>
            <a:lvl1pPr marL="0" indent="0" algn="l">
              <a:lnSpc>
                <a:spcPct val="112000"/>
              </a:lnSpc>
              <a:buNone/>
              <a:defRPr sz="2500">
                <a:solidFill>
                  <a:schemeClr val="bg1"/>
                </a:solidFill>
                <a:latin typeface="Aleo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4F19DC3-74A6-A5F3-DC30-D90CA194D5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000" y="917650"/>
            <a:ext cx="2052000" cy="62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78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5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- Banner Pull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D4592B8-3701-3C36-5A4E-028729911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CD01FA-4B1C-AC37-974B-057C04839F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684000"/>
            <a:ext cx="11472862" cy="396000"/>
          </a:xfrm>
        </p:spPr>
        <p:txBody>
          <a:bodyPr/>
          <a:lstStyle>
            <a:lvl1pPr marL="0" indent="0">
              <a:lnSpc>
                <a:spcPct val="112000"/>
              </a:lnSpc>
              <a:spcAft>
                <a:spcPts val="0"/>
              </a:spcAft>
              <a:buNone/>
              <a:defRPr sz="2500">
                <a:latin typeface="Aleo Light" panose="00000400000000000000" pitchFamily="2" charset="0"/>
              </a:defRPr>
            </a:lvl1pPr>
            <a:lvl2pPr marL="457200" indent="0">
              <a:buNone/>
              <a:defRPr sz="2500">
                <a:latin typeface="Aleo Light" panose="00000400000000000000" pitchFamily="2" charset="0"/>
              </a:defRPr>
            </a:lvl2pPr>
            <a:lvl3pPr marL="914400" indent="0">
              <a:buNone/>
              <a:defRPr sz="2500">
                <a:latin typeface="Aleo Light" panose="00000400000000000000" pitchFamily="2" charset="0"/>
              </a:defRPr>
            </a:lvl3pPr>
            <a:lvl4pPr marL="1371600" indent="0">
              <a:buNone/>
              <a:defRPr sz="2500">
                <a:latin typeface="Aleo Light" panose="00000400000000000000" pitchFamily="2" charset="0"/>
              </a:defRPr>
            </a:lvl4pPr>
            <a:lvl5pPr marL="1828800" indent="0">
              <a:buNone/>
              <a:defRPr sz="2500">
                <a:latin typeface="Aleo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F131FD-8417-999C-1F3E-C7393280F3D1}"/>
              </a:ext>
            </a:extLst>
          </p:cNvPr>
          <p:cNvSpPr/>
          <p:nvPr userDrawn="1"/>
        </p:nvSpPr>
        <p:spPr>
          <a:xfrm>
            <a:off x="0" y="1331912"/>
            <a:ext cx="12192000" cy="5019675"/>
          </a:xfrm>
          <a:prstGeom prst="rect">
            <a:avLst/>
          </a:prstGeom>
          <a:solidFill>
            <a:srgbClr val="E3F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CAEEC-7789-FF7E-9C52-C14D663EB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spcAft>
                <a:spcPts val="3000"/>
              </a:spcAft>
              <a:defRPr sz="5600"/>
            </a:lvl1pPr>
            <a:lvl2pPr>
              <a:defRPr sz="3200">
                <a:latin typeface="+mn-lt"/>
              </a:defRPr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5144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E2FA9-16FD-B00F-4E05-B7E7EB606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62" y="2088000"/>
            <a:ext cx="5580000" cy="3888938"/>
          </a:xfrm>
        </p:spPr>
        <p:txBody>
          <a:bodyPr anchor="t" anchorCtr="0"/>
          <a:lstStyle>
            <a:lvl1pPr>
              <a:lnSpc>
                <a:spcPct val="95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7F06129-0452-9713-6171-249CE931BE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4000" y="0"/>
            <a:ext cx="4068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D54743-6461-6263-7843-F3F43B6530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362" y="372705"/>
            <a:ext cx="2051999" cy="62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534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and white gradient&#10;&#10;Description automatically generated">
            <a:extLst>
              <a:ext uri="{FF2B5EF4-FFF2-40B4-BE49-F238E27FC236}">
                <a16:creationId xmlns:a16="http://schemas.microsoft.com/office/drawing/2014/main" id="{4A60E1B8-1A12-1E0B-EAA4-C41498225E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9"/>
          <a:stretch/>
        </p:blipFill>
        <p:spPr>
          <a:xfrm>
            <a:off x="5155" y="-2"/>
            <a:ext cx="8125691" cy="6858001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5E2FA9-16FD-B00F-4E05-B7E7EB606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62" y="2088000"/>
            <a:ext cx="5580000" cy="3888938"/>
          </a:xfrm>
        </p:spPr>
        <p:txBody>
          <a:bodyPr anchor="t" anchorCtr="0"/>
          <a:lstStyle>
            <a:lvl1pPr>
              <a:lnSpc>
                <a:spcPct val="95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7F06129-0452-9713-6171-249CE931BE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1"/>
            <a:ext cx="6096000" cy="6857999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5EB5EE-CC9C-8A24-C01C-1C5C247106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362" y="372705"/>
            <a:ext cx="2051999" cy="62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93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2C16D2E-2D50-6EAA-8F0A-5FCC7CA79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76AF2DA4-F061-16E1-1892-4E356E8748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684000"/>
            <a:ext cx="11472862" cy="432000"/>
          </a:xfrm>
        </p:spPr>
        <p:txBody>
          <a:bodyPr/>
          <a:lstStyle>
            <a:lvl1pPr marL="0" indent="0">
              <a:lnSpc>
                <a:spcPct val="112000"/>
              </a:lnSpc>
              <a:spcAft>
                <a:spcPts val="0"/>
              </a:spcAft>
              <a:buNone/>
              <a:defRPr sz="2500">
                <a:latin typeface="Aleo Light" panose="00000400000000000000" pitchFamily="2" charset="0"/>
              </a:defRPr>
            </a:lvl1pPr>
            <a:lvl2pPr marL="457200" indent="0">
              <a:buNone/>
              <a:defRPr sz="2500">
                <a:latin typeface="Aleo Light" panose="00000400000000000000" pitchFamily="2" charset="0"/>
              </a:defRPr>
            </a:lvl2pPr>
            <a:lvl3pPr marL="914400" indent="0">
              <a:buNone/>
              <a:defRPr sz="2500">
                <a:latin typeface="Aleo Light" panose="00000400000000000000" pitchFamily="2" charset="0"/>
              </a:defRPr>
            </a:lvl3pPr>
            <a:lvl4pPr marL="1371600" indent="0">
              <a:buNone/>
              <a:defRPr sz="2500">
                <a:latin typeface="Aleo Light" panose="00000400000000000000" pitchFamily="2" charset="0"/>
              </a:defRPr>
            </a:lvl4pPr>
            <a:lvl5pPr marL="1828800" indent="0">
              <a:buNone/>
              <a:defRPr sz="2500">
                <a:latin typeface="Aleo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F970ADA-7806-1172-E6A0-64F5E4851E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8774" y="1332000"/>
            <a:ext cx="5580061" cy="323763"/>
          </a:xfrm>
        </p:spPr>
        <p:txBody>
          <a:bodyPr/>
          <a:lstStyle>
            <a:lvl1pPr marL="0" indent="0">
              <a:lnSpc>
                <a:spcPct val="112000"/>
              </a:lnSpc>
              <a:buNone/>
              <a:defRPr sz="1800">
                <a:latin typeface="+mj-lt"/>
              </a:defRPr>
            </a:lvl1pPr>
            <a:lvl2pPr marL="457200" indent="0">
              <a:buNone/>
              <a:defRPr sz="2500">
                <a:latin typeface="Aleo Light" panose="00000400000000000000" pitchFamily="2" charset="0"/>
              </a:defRPr>
            </a:lvl2pPr>
            <a:lvl3pPr marL="914400" indent="0">
              <a:buNone/>
              <a:defRPr sz="2500">
                <a:latin typeface="Aleo Light" panose="00000400000000000000" pitchFamily="2" charset="0"/>
              </a:defRPr>
            </a:lvl3pPr>
            <a:lvl4pPr marL="1371600" indent="0">
              <a:buNone/>
              <a:defRPr sz="2500">
                <a:latin typeface="Aleo Light" panose="00000400000000000000" pitchFamily="2" charset="0"/>
              </a:defRPr>
            </a:lvl4pPr>
            <a:lvl5pPr marL="1828800" indent="0">
              <a:buNone/>
              <a:defRPr sz="2500">
                <a:latin typeface="Aleo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F237A-0DB5-9158-B3D8-CBADCA55829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0363" y="1655763"/>
            <a:ext cx="5580000" cy="43227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text, chart or diagram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12E9007-E0E4-4BB7-0646-861C0F7B248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51577" y="1332000"/>
            <a:ext cx="5580061" cy="323763"/>
          </a:xfrm>
        </p:spPr>
        <p:txBody>
          <a:bodyPr/>
          <a:lstStyle>
            <a:lvl1pPr marL="0" indent="0">
              <a:lnSpc>
                <a:spcPct val="112000"/>
              </a:lnSpc>
              <a:buNone/>
              <a:defRPr sz="1800">
                <a:latin typeface="+mj-lt"/>
              </a:defRPr>
            </a:lvl1pPr>
            <a:lvl2pPr marL="457200" indent="0">
              <a:buNone/>
              <a:defRPr sz="2500">
                <a:latin typeface="Aleo Light" panose="00000400000000000000" pitchFamily="2" charset="0"/>
              </a:defRPr>
            </a:lvl2pPr>
            <a:lvl3pPr marL="914400" indent="0">
              <a:buNone/>
              <a:defRPr sz="2500">
                <a:latin typeface="Aleo Light" panose="00000400000000000000" pitchFamily="2" charset="0"/>
              </a:defRPr>
            </a:lvl3pPr>
            <a:lvl4pPr marL="1371600" indent="0">
              <a:buNone/>
              <a:defRPr sz="2500">
                <a:latin typeface="Aleo Light" panose="00000400000000000000" pitchFamily="2" charset="0"/>
              </a:defRPr>
            </a:lvl4pPr>
            <a:lvl5pPr marL="1828800" indent="0">
              <a:buNone/>
              <a:defRPr sz="2500">
                <a:latin typeface="Aleo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28EE53-1214-9767-64D3-CF9A0EF26E9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53225" y="1655763"/>
            <a:ext cx="5580000" cy="43227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text, chart or diagram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92B480-9F00-22E2-7103-90E4DD639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2618" y="6534000"/>
            <a:ext cx="440581" cy="180000"/>
          </a:xfrm>
          <a:prstGeom prst="rect">
            <a:avLst/>
          </a:prstGeom>
        </p:spPr>
        <p:txBody>
          <a:bodyPr/>
          <a:lstStyle/>
          <a:p>
            <a:fld id="{A74D77B2-59DE-4377-9ACD-79217BB28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860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42" userDrawn="1">
          <p15:clr>
            <a:srgbClr val="FBAE40"/>
          </p15:clr>
        </p15:guide>
        <p15:guide id="2" pos="393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ntent 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2C16D2E-2D50-6EAA-8F0A-5FCC7CA79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76AF2DA4-F061-16E1-1892-4E356E8748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684000"/>
            <a:ext cx="11472862" cy="432000"/>
          </a:xfrm>
        </p:spPr>
        <p:txBody>
          <a:bodyPr/>
          <a:lstStyle>
            <a:lvl1pPr marL="0" indent="0">
              <a:lnSpc>
                <a:spcPct val="112000"/>
              </a:lnSpc>
              <a:spcAft>
                <a:spcPts val="0"/>
              </a:spcAft>
              <a:buNone/>
              <a:defRPr sz="2500">
                <a:latin typeface="Aleo Light" panose="00000400000000000000" pitchFamily="2" charset="0"/>
              </a:defRPr>
            </a:lvl1pPr>
            <a:lvl2pPr marL="457200" indent="0">
              <a:buNone/>
              <a:defRPr sz="2500">
                <a:latin typeface="Aleo Light" panose="00000400000000000000" pitchFamily="2" charset="0"/>
              </a:defRPr>
            </a:lvl2pPr>
            <a:lvl3pPr marL="914400" indent="0">
              <a:buNone/>
              <a:defRPr sz="2500">
                <a:latin typeface="Aleo Light" panose="00000400000000000000" pitchFamily="2" charset="0"/>
              </a:defRPr>
            </a:lvl3pPr>
            <a:lvl4pPr marL="1371600" indent="0">
              <a:buNone/>
              <a:defRPr sz="2500">
                <a:latin typeface="Aleo Light" panose="00000400000000000000" pitchFamily="2" charset="0"/>
              </a:defRPr>
            </a:lvl4pPr>
            <a:lvl5pPr marL="1828800" indent="0">
              <a:buNone/>
              <a:defRPr sz="2500">
                <a:latin typeface="Aleo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F237A-0DB5-9158-B3D8-CBADCA55829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0363" y="1332000"/>
            <a:ext cx="5580000" cy="46465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text, chart or diagram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28EE53-1214-9767-64D3-CF9A0EF26E9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53225" y="1332000"/>
            <a:ext cx="5580000" cy="46465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text, chart or diagram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9932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42">
          <p15:clr>
            <a:srgbClr val="FBAE40"/>
          </p15:clr>
        </p15:guide>
        <p15:guide id="2" pos="393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2C16D2E-2D50-6EAA-8F0A-5FCC7CA79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82EA133C-2FE0-AC3A-CA8D-B97B39BC21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684000"/>
            <a:ext cx="11472862" cy="432000"/>
          </a:xfrm>
        </p:spPr>
        <p:txBody>
          <a:bodyPr/>
          <a:lstStyle>
            <a:lvl1pPr marL="0" indent="0">
              <a:lnSpc>
                <a:spcPct val="112000"/>
              </a:lnSpc>
              <a:spcAft>
                <a:spcPts val="0"/>
              </a:spcAft>
              <a:buNone/>
              <a:defRPr sz="2500">
                <a:latin typeface="Aleo Light" panose="00000400000000000000" pitchFamily="2" charset="0"/>
              </a:defRPr>
            </a:lvl1pPr>
            <a:lvl2pPr marL="457200" indent="0">
              <a:buNone/>
              <a:defRPr sz="2500">
                <a:latin typeface="Aleo Light" panose="00000400000000000000" pitchFamily="2" charset="0"/>
              </a:defRPr>
            </a:lvl2pPr>
            <a:lvl3pPr marL="914400" indent="0">
              <a:buNone/>
              <a:defRPr sz="2500">
                <a:latin typeface="Aleo Light" panose="00000400000000000000" pitchFamily="2" charset="0"/>
              </a:defRPr>
            </a:lvl3pPr>
            <a:lvl4pPr marL="1371600" indent="0">
              <a:buNone/>
              <a:defRPr sz="2500">
                <a:latin typeface="Aleo Light" panose="00000400000000000000" pitchFamily="2" charset="0"/>
              </a:defRPr>
            </a:lvl4pPr>
            <a:lvl5pPr marL="1828800" indent="0">
              <a:buNone/>
              <a:defRPr sz="2500">
                <a:latin typeface="Aleo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616944A-772F-4AA5-3367-182733E222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8774" y="1332000"/>
            <a:ext cx="5580061" cy="323763"/>
          </a:xfrm>
        </p:spPr>
        <p:txBody>
          <a:bodyPr/>
          <a:lstStyle>
            <a:lvl1pPr marL="0" indent="0">
              <a:lnSpc>
                <a:spcPct val="112000"/>
              </a:lnSpc>
              <a:buNone/>
              <a:defRPr sz="1800">
                <a:latin typeface="+mj-lt"/>
              </a:defRPr>
            </a:lvl1pPr>
            <a:lvl2pPr marL="457200" indent="0">
              <a:buNone/>
              <a:defRPr sz="2500">
                <a:latin typeface="Aleo Light" panose="00000400000000000000" pitchFamily="2" charset="0"/>
              </a:defRPr>
            </a:lvl2pPr>
            <a:lvl3pPr marL="914400" indent="0">
              <a:buNone/>
              <a:defRPr sz="2500">
                <a:latin typeface="Aleo Light" panose="00000400000000000000" pitchFamily="2" charset="0"/>
              </a:defRPr>
            </a:lvl3pPr>
            <a:lvl4pPr marL="1371600" indent="0">
              <a:buNone/>
              <a:defRPr sz="2500">
                <a:latin typeface="Aleo Light" panose="00000400000000000000" pitchFamily="2" charset="0"/>
              </a:defRPr>
            </a:lvl4pPr>
            <a:lvl5pPr marL="1828800" indent="0">
              <a:buNone/>
              <a:defRPr sz="2500">
                <a:latin typeface="Aleo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32C09EE-D696-9880-A9A5-2E7A7813E01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0363" y="1655763"/>
            <a:ext cx="5580062" cy="4322762"/>
          </a:xfrm>
          <a:prstGeom prst="roundRect">
            <a:avLst>
              <a:gd name="adj" fmla="val 2964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4F86ADC-06AA-3362-5E53-F3F14CEAC11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51577" y="1332000"/>
            <a:ext cx="5580061" cy="323763"/>
          </a:xfrm>
        </p:spPr>
        <p:txBody>
          <a:bodyPr/>
          <a:lstStyle>
            <a:lvl1pPr marL="0" indent="0">
              <a:lnSpc>
                <a:spcPct val="112000"/>
              </a:lnSpc>
              <a:buNone/>
              <a:defRPr sz="1800">
                <a:latin typeface="+mj-lt"/>
              </a:defRPr>
            </a:lvl1pPr>
            <a:lvl2pPr marL="457200" indent="0">
              <a:buNone/>
              <a:defRPr sz="2500">
                <a:latin typeface="Aleo Light" panose="00000400000000000000" pitchFamily="2" charset="0"/>
              </a:defRPr>
            </a:lvl2pPr>
            <a:lvl3pPr marL="914400" indent="0">
              <a:buNone/>
              <a:defRPr sz="2500">
                <a:latin typeface="Aleo Light" panose="00000400000000000000" pitchFamily="2" charset="0"/>
              </a:defRPr>
            </a:lvl3pPr>
            <a:lvl4pPr marL="1371600" indent="0">
              <a:buNone/>
              <a:defRPr sz="2500">
                <a:latin typeface="Aleo Light" panose="00000400000000000000" pitchFamily="2" charset="0"/>
              </a:defRPr>
            </a:lvl4pPr>
            <a:lvl5pPr marL="1828800" indent="0">
              <a:buNone/>
              <a:defRPr sz="2500">
                <a:latin typeface="Aleo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7CC1C4CA-275E-59EB-B7FE-A3DB7CB7976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53166" y="1655763"/>
            <a:ext cx="5580062" cy="4322762"/>
          </a:xfrm>
          <a:prstGeom prst="roundRect">
            <a:avLst>
              <a:gd name="adj" fmla="val 2964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102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42" userDrawn="1">
          <p15:clr>
            <a:srgbClr val="FBAE40"/>
          </p15:clr>
        </p15:guide>
        <p15:guide id="2" pos="3937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- Panel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2C16D2E-2D50-6EAA-8F0A-5FCC7CA79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0CBF6BC8-D593-8A13-DD55-EFB134ED00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684000"/>
            <a:ext cx="11472862" cy="432000"/>
          </a:xfrm>
        </p:spPr>
        <p:txBody>
          <a:bodyPr/>
          <a:lstStyle>
            <a:lvl1pPr marL="0" indent="0">
              <a:lnSpc>
                <a:spcPct val="112000"/>
              </a:lnSpc>
              <a:spcAft>
                <a:spcPts val="0"/>
              </a:spcAft>
              <a:buNone/>
              <a:defRPr sz="2500">
                <a:latin typeface="Aleo Light" panose="00000400000000000000" pitchFamily="2" charset="0"/>
              </a:defRPr>
            </a:lvl1pPr>
            <a:lvl2pPr marL="457200" indent="0">
              <a:buNone/>
              <a:defRPr sz="2500">
                <a:latin typeface="Aleo Light" panose="00000400000000000000" pitchFamily="2" charset="0"/>
              </a:defRPr>
            </a:lvl2pPr>
            <a:lvl3pPr marL="914400" indent="0">
              <a:buNone/>
              <a:defRPr sz="2500">
                <a:latin typeface="Aleo Light" panose="00000400000000000000" pitchFamily="2" charset="0"/>
              </a:defRPr>
            </a:lvl3pPr>
            <a:lvl4pPr marL="1371600" indent="0">
              <a:buNone/>
              <a:defRPr sz="2500">
                <a:latin typeface="Aleo Light" panose="00000400000000000000" pitchFamily="2" charset="0"/>
              </a:defRPr>
            </a:lvl4pPr>
            <a:lvl5pPr marL="1828800" indent="0">
              <a:buNone/>
              <a:defRPr sz="2500">
                <a:latin typeface="Aleo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DE9D1D-3D84-D042-2083-7D593B1AF36C}"/>
              </a:ext>
            </a:extLst>
          </p:cNvPr>
          <p:cNvSpPr/>
          <p:nvPr userDrawn="1"/>
        </p:nvSpPr>
        <p:spPr>
          <a:xfrm>
            <a:off x="0" y="1331912"/>
            <a:ext cx="6096000" cy="5019675"/>
          </a:xfrm>
          <a:prstGeom prst="rect">
            <a:avLst/>
          </a:prstGeom>
          <a:solidFill>
            <a:srgbClr val="E3F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F237A-0DB5-9158-B3D8-CBADCA5582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363" y="1655763"/>
            <a:ext cx="5580000" cy="4322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C5CD38-54B4-475E-4127-43CF12157C46}"/>
              </a:ext>
            </a:extLst>
          </p:cNvPr>
          <p:cNvSpPr/>
          <p:nvPr userDrawn="1"/>
        </p:nvSpPr>
        <p:spPr>
          <a:xfrm>
            <a:off x="6096000" y="1331911"/>
            <a:ext cx="6095999" cy="5019675"/>
          </a:xfrm>
          <a:prstGeom prst="rect">
            <a:avLst/>
          </a:prstGeom>
          <a:solidFill>
            <a:srgbClr val="AAE6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28EE53-1214-9767-64D3-CF9A0EF26E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3225" y="1655763"/>
            <a:ext cx="5580000" cy="4322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4399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le and Four pan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2C16D2E-2D50-6EAA-8F0A-5FCC7CA79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0602D45C-E64E-F2A8-46AB-7CC7F29533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684000"/>
            <a:ext cx="11472862" cy="396000"/>
          </a:xfrm>
        </p:spPr>
        <p:txBody>
          <a:bodyPr/>
          <a:lstStyle>
            <a:lvl1pPr marL="0" indent="0">
              <a:lnSpc>
                <a:spcPct val="112000"/>
              </a:lnSpc>
              <a:spcAft>
                <a:spcPts val="0"/>
              </a:spcAft>
              <a:buNone/>
              <a:defRPr sz="2500">
                <a:latin typeface="Aleo Light" panose="00000400000000000000" pitchFamily="2" charset="0"/>
              </a:defRPr>
            </a:lvl1pPr>
            <a:lvl2pPr marL="457200" indent="0">
              <a:buNone/>
              <a:defRPr sz="2500">
                <a:latin typeface="Aleo Light" panose="00000400000000000000" pitchFamily="2" charset="0"/>
              </a:defRPr>
            </a:lvl2pPr>
            <a:lvl3pPr marL="914400" indent="0">
              <a:buNone/>
              <a:defRPr sz="2500">
                <a:latin typeface="Aleo Light" panose="00000400000000000000" pitchFamily="2" charset="0"/>
              </a:defRPr>
            </a:lvl3pPr>
            <a:lvl4pPr marL="1371600" indent="0">
              <a:buNone/>
              <a:defRPr sz="2500">
                <a:latin typeface="Aleo Light" panose="00000400000000000000" pitchFamily="2" charset="0"/>
              </a:defRPr>
            </a:lvl4pPr>
            <a:lvl5pPr marL="1828800" indent="0">
              <a:buNone/>
              <a:defRPr sz="2500">
                <a:latin typeface="Aleo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8B0ADF-F12B-4902-1549-A4A8CAA05368}"/>
              </a:ext>
            </a:extLst>
          </p:cNvPr>
          <p:cNvSpPr/>
          <p:nvPr userDrawn="1"/>
        </p:nvSpPr>
        <p:spPr>
          <a:xfrm>
            <a:off x="0" y="1332000"/>
            <a:ext cx="6096000" cy="2509200"/>
          </a:xfrm>
          <a:prstGeom prst="rect">
            <a:avLst/>
          </a:prstGeom>
          <a:gradFill>
            <a:gsLst>
              <a:gs pos="0">
                <a:schemeClr val="accent3"/>
              </a:gs>
              <a:gs pos="55000">
                <a:schemeClr val="accent1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C02DEA6-B6B3-25CC-15E5-22FD5DA207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336" y="1655763"/>
            <a:ext cx="1080000" cy="252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anchor="ctr"/>
          <a:lstStyle>
            <a:lvl1pPr algn="ctr">
              <a:defRPr sz="1000">
                <a:solidFill>
                  <a:schemeClr val="bg1"/>
                </a:solidFill>
              </a:defRPr>
            </a:lvl1pPr>
            <a:lvl2pPr algn="ctr">
              <a:defRPr sz="1000">
                <a:solidFill>
                  <a:schemeClr val="bg1"/>
                </a:solidFill>
              </a:defRPr>
            </a:lvl2pPr>
            <a:lvl3pPr algn="ctr">
              <a:defRPr sz="1000">
                <a:solidFill>
                  <a:schemeClr val="bg1"/>
                </a:solidFill>
              </a:defRPr>
            </a:lvl3pPr>
            <a:lvl4pPr algn="ctr">
              <a:defRPr sz="1000">
                <a:solidFill>
                  <a:schemeClr val="bg1"/>
                </a:solidFill>
              </a:defRPr>
            </a:lvl4pPr>
            <a:lvl5pPr algn="ctr"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F237A-0DB5-9158-B3D8-CBADCA5582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363" y="2173857"/>
            <a:ext cx="5374773" cy="1431985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84A5A4-D3E0-A81D-E043-C867D0A22E1E}"/>
              </a:ext>
            </a:extLst>
          </p:cNvPr>
          <p:cNvSpPr/>
          <p:nvPr userDrawn="1"/>
        </p:nvSpPr>
        <p:spPr>
          <a:xfrm>
            <a:off x="0" y="3842388"/>
            <a:ext cx="6096000" cy="2509200"/>
          </a:xfrm>
          <a:prstGeom prst="rect">
            <a:avLst/>
          </a:prstGeom>
          <a:gradFill>
            <a:gsLst>
              <a:gs pos="22000">
                <a:schemeClr val="accent3"/>
              </a:gs>
              <a:gs pos="100000">
                <a:schemeClr val="accent2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E153CCDE-3099-3FD5-94B7-F83BE9BBF4C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363" y="4201200"/>
            <a:ext cx="1080000" cy="252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anchor="ctr"/>
          <a:lstStyle>
            <a:lvl1pPr algn="ctr">
              <a:defRPr sz="1000">
                <a:solidFill>
                  <a:schemeClr val="bg1"/>
                </a:solidFill>
              </a:defRPr>
            </a:lvl1pPr>
            <a:lvl2pPr algn="ctr">
              <a:defRPr sz="1000">
                <a:solidFill>
                  <a:schemeClr val="bg1"/>
                </a:solidFill>
              </a:defRPr>
            </a:lvl2pPr>
            <a:lvl3pPr algn="ctr">
              <a:defRPr sz="1000">
                <a:solidFill>
                  <a:schemeClr val="bg1"/>
                </a:solidFill>
              </a:defRPr>
            </a:lvl3pPr>
            <a:lvl4pPr algn="ctr">
              <a:defRPr sz="1000">
                <a:solidFill>
                  <a:schemeClr val="bg1"/>
                </a:solidFill>
              </a:defRPr>
            </a:lvl4pPr>
            <a:lvl5pPr algn="ctr"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C3CD9C8-0DFB-A1FB-998C-ADBB36A4386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60336" y="4683057"/>
            <a:ext cx="5374800" cy="1295468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786F88-D3AF-8D02-06A9-C7B4A55C0EBC}"/>
              </a:ext>
            </a:extLst>
          </p:cNvPr>
          <p:cNvSpPr/>
          <p:nvPr userDrawn="1"/>
        </p:nvSpPr>
        <p:spPr>
          <a:xfrm>
            <a:off x="6096000" y="1332000"/>
            <a:ext cx="6096000" cy="2509200"/>
          </a:xfrm>
          <a:prstGeom prst="rect">
            <a:avLst/>
          </a:prstGeom>
          <a:gradFill>
            <a:gsLst>
              <a:gs pos="3000">
                <a:schemeClr val="accent2">
                  <a:lumMod val="60000"/>
                  <a:lumOff val="40000"/>
                </a:schemeClr>
              </a:gs>
              <a:gs pos="40000">
                <a:schemeClr val="accent2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8AF153D-09EA-B9DB-71EE-DC40448C27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54799" y="1655763"/>
            <a:ext cx="1080000" cy="252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anchor="ctr"/>
          <a:lstStyle>
            <a:lvl1pPr algn="ctr">
              <a:defRPr sz="1000">
                <a:solidFill>
                  <a:schemeClr val="bg1"/>
                </a:solidFill>
              </a:defRPr>
            </a:lvl1pPr>
            <a:lvl2pPr algn="ctr">
              <a:defRPr sz="1000">
                <a:solidFill>
                  <a:schemeClr val="bg1"/>
                </a:solidFill>
              </a:defRPr>
            </a:lvl2pPr>
            <a:lvl3pPr algn="ctr">
              <a:defRPr sz="1000">
                <a:solidFill>
                  <a:schemeClr val="bg1"/>
                </a:solidFill>
              </a:defRPr>
            </a:lvl3pPr>
            <a:lvl4pPr algn="ctr">
              <a:defRPr sz="1000">
                <a:solidFill>
                  <a:schemeClr val="bg1"/>
                </a:solidFill>
              </a:defRPr>
            </a:lvl4pPr>
            <a:lvl5pPr algn="ctr"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28EE53-1214-9767-64D3-CF9A0EF26E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4800" y="2173857"/>
            <a:ext cx="5378425" cy="1431985"/>
          </a:xfrm>
        </p:spPr>
        <p:txBody>
          <a:bodyPr/>
          <a:lstStyle>
            <a:lvl1pPr>
              <a:defRPr sz="26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F5C293-FB32-9D67-F053-C442A93FF77B}"/>
              </a:ext>
            </a:extLst>
          </p:cNvPr>
          <p:cNvSpPr/>
          <p:nvPr userDrawn="1"/>
        </p:nvSpPr>
        <p:spPr>
          <a:xfrm>
            <a:off x="6096000" y="3842388"/>
            <a:ext cx="6096000" cy="2509200"/>
          </a:xfrm>
          <a:prstGeom prst="rect">
            <a:avLst/>
          </a:prstGeom>
          <a:gradFill>
            <a:gsLst>
              <a:gs pos="22000">
                <a:schemeClr val="bg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4D9F9635-7E32-0263-753C-60CD811CA7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54799" y="4205318"/>
            <a:ext cx="1080000" cy="252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anchor="ctr"/>
          <a:lstStyle>
            <a:lvl1pPr algn="ctr">
              <a:defRPr sz="1000">
                <a:solidFill>
                  <a:schemeClr val="bg1"/>
                </a:solidFill>
              </a:defRPr>
            </a:lvl1pPr>
            <a:lvl2pPr algn="ctr">
              <a:defRPr sz="1000">
                <a:solidFill>
                  <a:schemeClr val="bg1"/>
                </a:solidFill>
              </a:defRPr>
            </a:lvl2pPr>
            <a:lvl3pPr algn="ctr">
              <a:defRPr sz="1000">
                <a:solidFill>
                  <a:schemeClr val="bg1"/>
                </a:solidFill>
              </a:defRPr>
            </a:lvl3pPr>
            <a:lvl4pPr algn="ctr">
              <a:defRPr sz="1000">
                <a:solidFill>
                  <a:schemeClr val="bg1"/>
                </a:solidFill>
              </a:defRPr>
            </a:lvl4pPr>
            <a:lvl5pPr algn="ctr"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  <a:endParaRPr lang="en-GB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97A234D-929F-03EF-1D3C-1316C30482B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454799" y="4683057"/>
            <a:ext cx="5378399" cy="1295468"/>
          </a:xfrm>
        </p:spPr>
        <p:txBody>
          <a:bodyPr/>
          <a:lstStyle>
            <a:lvl1pPr>
              <a:defRPr sz="26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045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hart and valu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2C16D2E-2D50-6EAA-8F0A-5FCC7CA79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76AF2DA4-F061-16E1-1892-4E356E8748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684000"/>
            <a:ext cx="11472862" cy="432000"/>
          </a:xfrm>
        </p:spPr>
        <p:txBody>
          <a:bodyPr/>
          <a:lstStyle>
            <a:lvl1pPr marL="0" indent="0">
              <a:lnSpc>
                <a:spcPct val="112000"/>
              </a:lnSpc>
              <a:spcAft>
                <a:spcPts val="0"/>
              </a:spcAft>
              <a:buNone/>
              <a:defRPr sz="2500">
                <a:latin typeface="Aleo Light" panose="00000400000000000000" pitchFamily="2" charset="0"/>
              </a:defRPr>
            </a:lvl1pPr>
            <a:lvl2pPr marL="457200" indent="0">
              <a:buNone/>
              <a:defRPr sz="2500">
                <a:latin typeface="Aleo Light" panose="00000400000000000000" pitchFamily="2" charset="0"/>
              </a:defRPr>
            </a:lvl2pPr>
            <a:lvl3pPr marL="914400" indent="0">
              <a:buNone/>
              <a:defRPr sz="2500">
                <a:latin typeface="Aleo Light" panose="00000400000000000000" pitchFamily="2" charset="0"/>
              </a:defRPr>
            </a:lvl3pPr>
            <a:lvl4pPr marL="1371600" indent="0">
              <a:buNone/>
              <a:defRPr sz="2500">
                <a:latin typeface="Aleo Light" panose="00000400000000000000" pitchFamily="2" charset="0"/>
              </a:defRPr>
            </a:lvl4pPr>
            <a:lvl5pPr marL="1828800" indent="0">
              <a:buNone/>
              <a:defRPr sz="2500">
                <a:latin typeface="Aleo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0B23A8D-0FFF-903E-E4A0-127B4D0E0370}"/>
              </a:ext>
            </a:extLst>
          </p:cNvPr>
          <p:cNvSpPr/>
          <p:nvPr userDrawn="1"/>
        </p:nvSpPr>
        <p:spPr>
          <a:xfrm>
            <a:off x="358775" y="1332000"/>
            <a:ext cx="11474450" cy="3780000"/>
          </a:xfrm>
          <a:prstGeom prst="roundRect">
            <a:avLst>
              <a:gd name="adj" fmla="val 2828"/>
            </a:avLst>
          </a:prstGeom>
          <a:solidFill>
            <a:srgbClr val="E3F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F237A-0DB5-9158-B3D8-CBADCA55829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40000" y="1512000"/>
            <a:ext cx="11112000" cy="3420000"/>
          </a:xfrm>
          <a:prstGeom prst="rect">
            <a:avLst/>
          </a:prstGeom>
          <a:solidFill>
            <a:srgbClr val="E3F4FF"/>
          </a:solidFill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dirty="0"/>
              <a:t>Add text, chart or diagram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395516B-65DA-679D-3A34-EB3016644CEB}"/>
              </a:ext>
            </a:extLst>
          </p:cNvPr>
          <p:cNvSpPr/>
          <p:nvPr userDrawn="1"/>
        </p:nvSpPr>
        <p:spPr>
          <a:xfrm>
            <a:off x="360363" y="5318762"/>
            <a:ext cx="11472862" cy="756000"/>
          </a:xfrm>
          <a:prstGeom prst="roundRect">
            <a:avLst>
              <a:gd name="adj" fmla="val 16152"/>
            </a:avLst>
          </a:prstGeom>
          <a:solidFill>
            <a:srgbClr val="AAE6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79A073-34AA-CE1B-AADC-4FE062C32D36}"/>
              </a:ext>
            </a:extLst>
          </p:cNvPr>
          <p:cNvSpPr txBox="1"/>
          <p:nvPr userDrawn="1"/>
        </p:nvSpPr>
        <p:spPr>
          <a:xfrm>
            <a:off x="540000" y="5521714"/>
            <a:ext cx="350806" cy="36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lIns="0" tIns="0" rIns="18000" bIns="36000" rtlCol="0" anchor="ctr">
            <a:noAutofit/>
          </a:bodyPr>
          <a:lstStyle/>
          <a:p>
            <a:pPr algn="ctr"/>
            <a:r>
              <a:rPr lang="en-GB" sz="2800" kern="1000" spc="-200" baseline="0" dirty="0">
                <a:solidFill>
                  <a:schemeClr val="bg1"/>
                </a:solidFill>
              </a:rPr>
              <a:t>››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3DBFFACC-BBF7-2304-63C7-38F9046935F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98780" y="5472000"/>
            <a:ext cx="10453220" cy="468000"/>
          </a:xfrm>
        </p:spPr>
        <p:txBody>
          <a:bodyPr anchor="b" anchorCtr="0"/>
          <a:lstStyle>
            <a:lvl1pPr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8742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42" userDrawn="1">
          <p15:clr>
            <a:srgbClr val="FBAE40"/>
          </p15:clr>
        </p15:guide>
        <p15:guide id="2" pos="3939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harts and valu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2C16D2E-2D50-6EAA-8F0A-5FCC7CA79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76AF2DA4-F061-16E1-1892-4E356E8748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684000"/>
            <a:ext cx="11472862" cy="432000"/>
          </a:xfrm>
        </p:spPr>
        <p:txBody>
          <a:bodyPr/>
          <a:lstStyle>
            <a:lvl1pPr marL="0" indent="0">
              <a:lnSpc>
                <a:spcPct val="112000"/>
              </a:lnSpc>
              <a:spcAft>
                <a:spcPts val="0"/>
              </a:spcAft>
              <a:buNone/>
              <a:defRPr sz="2500">
                <a:latin typeface="Aleo Light" panose="00000400000000000000" pitchFamily="2" charset="0"/>
              </a:defRPr>
            </a:lvl1pPr>
            <a:lvl2pPr marL="457200" indent="0">
              <a:buNone/>
              <a:defRPr sz="2500">
                <a:latin typeface="Aleo Light" panose="00000400000000000000" pitchFamily="2" charset="0"/>
              </a:defRPr>
            </a:lvl2pPr>
            <a:lvl3pPr marL="914400" indent="0">
              <a:buNone/>
              <a:defRPr sz="2500">
                <a:latin typeface="Aleo Light" panose="00000400000000000000" pitchFamily="2" charset="0"/>
              </a:defRPr>
            </a:lvl3pPr>
            <a:lvl4pPr marL="1371600" indent="0">
              <a:buNone/>
              <a:defRPr sz="2500">
                <a:latin typeface="Aleo Light" panose="00000400000000000000" pitchFamily="2" charset="0"/>
              </a:defRPr>
            </a:lvl4pPr>
            <a:lvl5pPr marL="1828800" indent="0">
              <a:buNone/>
              <a:defRPr sz="2500">
                <a:latin typeface="Aleo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0B23A8D-0FFF-903E-E4A0-127B4D0E0370}"/>
              </a:ext>
            </a:extLst>
          </p:cNvPr>
          <p:cNvSpPr/>
          <p:nvPr userDrawn="1"/>
        </p:nvSpPr>
        <p:spPr>
          <a:xfrm>
            <a:off x="358775" y="1332000"/>
            <a:ext cx="5581650" cy="3780000"/>
          </a:xfrm>
          <a:prstGeom prst="roundRect">
            <a:avLst>
              <a:gd name="adj" fmla="val 3395"/>
            </a:avLst>
          </a:prstGeom>
          <a:solidFill>
            <a:srgbClr val="E3F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F237A-0DB5-9158-B3D8-CBADCA55829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40000" y="1512000"/>
            <a:ext cx="5220000" cy="3420000"/>
          </a:xfrm>
          <a:prstGeom prst="rect">
            <a:avLst/>
          </a:prstGeom>
          <a:solidFill>
            <a:srgbClr val="E3F4FF"/>
          </a:solidFill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dirty="0"/>
              <a:t>Add text, chart or diagram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395516B-65DA-679D-3A34-EB3016644CEB}"/>
              </a:ext>
            </a:extLst>
          </p:cNvPr>
          <p:cNvSpPr/>
          <p:nvPr userDrawn="1"/>
        </p:nvSpPr>
        <p:spPr>
          <a:xfrm>
            <a:off x="360363" y="5318762"/>
            <a:ext cx="5581650" cy="756000"/>
          </a:xfrm>
          <a:prstGeom prst="roundRect">
            <a:avLst>
              <a:gd name="adj" fmla="val 16152"/>
            </a:avLst>
          </a:prstGeom>
          <a:solidFill>
            <a:srgbClr val="AAE6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79A073-34AA-CE1B-AADC-4FE062C32D36}"/>
              </a:ext>
            </a:extLst>
          </p:cNvPr>
          <p:cNvSpPr txBox="1"/>
          <p:nvPr userDrawn="1"/>
        </p:nvSpPr>
        <p:spPr>
          <a:xfrm>
            <a:off x="540000" y="5521714"/>
            <a:ext cx="350806" cy="36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lIns="0" tIns="0" rIns="18000" bIns="36000" rtlCol="0" anchor="ctr">
            <a:noAutofit/>
          </a:bodyPr>
          <a:lstStyle/>
          <a:p>
            <a:pPr algn="ctr"/>
            <a:r>
              <a:rPr lang="en-GB" sz="2800" kern="1000" spc="-200" baseline="0" dirty="0">
                <a:solidFill>
                  <a:schemeClr val="bg1"/>
                </a:solidFill>
              </a:rPr>
              <a:t>››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3DBFFACC-BBF7-2304-63C7-38F9046935F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98780" y="5472000"/>
            <a:ext cx="4561220" cy="468000"/>
          </a:xfrm>
        </p:spPr>
        <p:txBody>
          <a:bodyPr anchor="b" anchorCtr="0"/>
          <a:lstStyle>
            <a:lvl1pPr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Add text</a:t>
            </a:r>
            <a:endParaRPr lang="en-GB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74F5165-AA85-A9F3-947F-1B009B35867A}"/>
              </a:ext>
            </a:extLst>
          </p:cNvPr>
          <p:cNvSpPr/>
          <p:nvPr userDrawn="1"/>
        </p:nvSpPr>
        <p:spPr>
          <a:xfrm>
            <a:off x="6253163" y="1332000"/>
            <a:ext cx="5581650" cy="3780000"/>
          </a:xfrm>
          <a:prstGeom prst="roundRect">
            <a:avLst>
              <a:gd name="adj" fmla="val 3395"/>
            </a:avLst>
          </a:prstGeom>
          <a:solidFill>
            <a:srgbClr val="E3F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3C1783B-E2F8-F52B-9A74-6CF3FA55E20B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433987" y="1512000"/>
            <a:ext cx="5220000" cy="3420000"/>
          </a:xfrm>
          <a:prstGeom prst="rect">
            <a:avLst/>
          </a:prstGeom>
          <a:solidFill>
            <a:srgbClr val="E3F4FF"/>
          </a:solidFill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dirty="0"/>
              <a:t>Add text, chart or diagram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4D8C259-3FF5-AFB1-37C8-1CD6F827A25F}"/>
              </a:ext>
            </a:extLst>
          </p:cNvPr>
          <p:cNvSpPr/>
          <p:nvPr userDrawn="1"/>
        </p:nvSpPr>
        <p:spPr>
          <a:xfrm>
            <a:off x="6249987" y="5328000"/>
            <a:ext cx="5581650" cy="756000"/>
          </a:xfrm>
          <a:prstGeom prst="roundRect">
            <a:avLst>
              <a:gd name="adj" fmla="val 16152"/>
            </a:avLst>
          </a:prstGeom>
          <a:solidFill>
            <a:srgbClr val="AAE6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622F57-CFE2-D7F9-3571-63362B66B0FA}"/>
              </a:ext>
            </a:extLst>
          </p:cNvPr>
          <p:cNvSpPr txBox="1"/>
          <p:nvPr userDrawn="1"/>
        </p:nvSpPr>
        <p:spPr>
          <a:xfrm>
            <a:off x="6433987" y="5521714"/>
            <a:ext cx="350806" cy="36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lIns="0" tIns="0" rIns="18000" bIns="36000" rtlCol="0" anchor="ctr">
            <a:noAutofit/>
          </a:bodyPr>
          <a:lstStyle/>
          <a:p>
            <a:pPr algn="ctr"/>
            <a:r>
              <a:rPr lang="en-GB" sz="2800" kern="1000" spc="-200" baseline="0" dirty="0">
                <a:solidFill>
                  <a:schemeClr val="bg1"/>
                </a:solidFill>
              </a:rPr>
              <a:t>››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6EF824A2-E936-DFDD-9E3A-D590FD674DF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90780" y="5472000"/>
            <a:ext cx="4561220" cy="468000"/>
          </a:xfrm>
        </p:spPr>
        <p:txBody>
          <a:bodyPr anchor="b" anchorCtr="0"/>
          <a:lstStyle>
            <a:lvl1pPr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8482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42" userDrawn="1">
          <p15:clr>
            <a:srgbClr val="FBAE40"/>
          </p15:clr>
        </p15:guide>
        <p15:guide id="2" pos="393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9EEBC1E-C196-9827-9466-DA22CA3125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36738" y="1655764"/>
            <a:ext cx="3959225" cy="909612"/>
          </a:xfrm>
        </p:spPr>
        <p:txBody>
          <a:bodyPr anchor="b" anchorCtr="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DE54F4-3159-DBD5-484B-088FD22686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6000" y="2880000"/>
            <a:ext cx="3960000" cy="438294"/>
          </a:xfrm>
        </p:spPr>
        <p:txBody>
          <a:bodyPr anchor="t" anchorCtr="0"/>
          <a:lstStyle>
            <a:lvl1pPr algn="l"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9D546D-97E8-D35A-61B9-FF13C99058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36000" y="3318294"/>
            <a:ext cx="3960000" cy="1939506"/>
          </a:xfrm>
        </p:spPr>
        <p:txBody>
          <a:bodyPr/>
          <a:lstStyle>
            <a:lvl1pPr marL="0" indent="0" algn="l">
              <a:lnSpc>
                <a:spcPct val="112000"/>
              </a:lnSpc>
              <a:buNone/>
              <a:defRPr sz="2500">
                <a:solidFill>
                  <a:schemeClr val="bg1"/>
                </a:solidFill>
                <a:latin typeface="Aleo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CCE8F02A-8E96-6289-AFF7-CFEDA44C828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36000" y="0"/>
            <a:ext cx="4056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56828C-F9E9-46AF-EB35-6C120791F5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000" y="917650"/>
            <a:ext cx="2052000" cy="62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22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5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hree Co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0510AA-65C5-8D57-90C7-D6996989C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CD01FA-4B1C-AC37-974B-057C04839F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684000"/>
            <a:ext cx="11472862" cy="396000"/>
          </a:xfrm>
        </p:spPr>
        <p:txBody>
          <a:bodyPr/>
          <a:lstStyle>
            <a:lvl1pPr marL="0" indent="0">
              <a:lnSpc>
                <a:spcPct val="112000"/>
              </a:lnSpc>
              <a:spcAft>
                <a:spcPts val="0"/>
              </a:spcAft>
              <a:buNone/>
              <a:defRPr sz="2500">
                <a:latin typeface="Aleo Light" panose="00000400000000000000" pitchFamily="2" charset="0"/>
              </a:defRPr>
            </a:lvl1pPr>
            <a:lvl2pPr marL="457200" indent="0">
              <a:buNone/>
              <a:defRPr sz="2500">
                <a:latin typeface="Aleo Light" panose="00000400000000000000" pitchFamily="2" charset="0"/>
              </a:defRPr>
            </a:lvl2pPr>
            <a:lvl3pPr marL="914400" indent="0">
              <a:buNone/>
              <a:defRPr sz="2500">
                <a:latin typeface="Aleo Light" panose="00000400000000000000" pitchFamily="2" charset="0"/>
              </a:defRPr>
            </a:lvl3pPr>
            <a:lvl4pPr marL="1371600" indent="0">
              <a:buNone/>
              <a:defRPr sz="2500">
                <a:latin typeface="Aleo Light" panose="00000400000000000000" pitchFamily="2" charset="0"/>
              </a:defRPr>
            </a:lvl4pPr>
            <a:lvl5pPr marL="1828800" indent="0">
              <a:buNone/>
              <a:defRPr sz="2500">
                <a:latin typeface="Aleo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58DB809-7E81-6ED8-41A2-36B56EF208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0363" y="1332000"/>
            <a:ext cx="3636000" cy="4646525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4B1AEED0-B022-EC78-E202-0416655242A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278000" y="1332000"/>
            <a:ext cx="3636000" cy="4646525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96041DC5-2958-3978-4276-FDCA5DD7DD8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195637" y="1331913"/>
            <a:ext cx="3636000" cy="4646525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12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839" userDrawn="1">
          <p15:clr>
            <a:srgbClr val="FBAE40"/>
          </p15:clr>
        </p15:guide>
        <p15:guide id="4" pos="2518" userDrawn="1">
          <p15:clr>
            <a:srgbClr val="FBAE40"/>
          </p15:clr>
        </p15:guide>
        <p15:guide id="5" pos="2695" userDrawn="1">
          <p15:clr>
            <a:srgbClr val="FBAE40"/>
          </p15:clr>
        </p15:guide>
        <p15:guide id="6" pos="4985" userDrawn="1">
          <p15:clr>
            <a:srgbClr val="FBAE40"/>
          </p15:clr>
        </p15:guide>
        <p15:guide id="7" pos="516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hree Col - Panel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0510AA-65C5-8D57-90C7-D6996989C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CD01FA-4B1C-AC37-974B-057C04839F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684000"/>
            <a:ext cx="11472862" cy="396000"/>
          </a:xfrm>
        </p:spPr>
        <p:txBody>
          <a:bodyPr/>
          <a:lstStyle>
            <a:lvl1pPr marL="0" indent="0">
              <a:lnSpc>
                <a:spcPct val="112000"/>
              </a:lnSpc>
              <a:spcAft>
                <a:spcPts val="0"/>
              </a:spcAft>
              <a:buNone/>
              <a:defRPr sz="2500">
                <a:latin typeface="Aleo Light" panose="00000400000000000000" pitchFamily="2" charset="0"/>
              </a:defRPr>
            </a:lvl1pPr>
            <a:lvl2pPr marL="457200" indent="0">
              <a:buNone/>
              <a:defRPr sz="2500">
                <a:latin typeface="Aleo Light" panose="00000400000000000000" pitchFamily="2" charset="0"/>
              </a:defRPr>
            </a:lvl2pPr>
            <a:lvl3pPr marL="914400" indent="0">
              <a:buNone/>
              <a:defRPr sz="2500">
                <a:latin typeface="Aleo Light" panose="00000400000000000000" pitchFamily="2" charset="0"/>
              </a:defRPr>
            </a:lvl3pPr>
            <a:lvl4pPr marL="1371600" indent="0">
              <a:buNone/>
              <a:defRPr sz="2500">
                <a:latin typeface="Aleo Light" panose="00000400000000000000" pitchFamily="2" charset="0"/>
              </a:defRPr>
            </a:lvl4pPr>
            <a:lvl5pPr marL="1828800" indent="0">
              <a:buNone/>
              <a:defRPr sz="2500">
                <a:latin typeface="Aleo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5CD82A-FF52-D742-4C44-16E5A2957EFF}"/>
              </a:ext>
            </a:extLst>
          </p:cNvPr>
          <p:cNvSpPr/>
          <p:nvPr userDrawn="1"/>
        </p:nvSpPr>
        <p:spPr>
          <a:xfrm>
            <a:off x="0" y="1331912"/>
            <a:ext cx="4136400" cy="5019675"/>
          </a:xfrm>
          <a:prstGeom prst="rect">
            <a:avLst/>
          </a:prstGeom>
          <a:solidFill>
            <a:srgbClr val="E3F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58DB809-7E81-6ED8-41A2-36B56EF208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0363" y="1655763"/>
            <a:ext cx="3636000" cy="4322762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B76165-E902-484C-7FD5-8CFAE82E1DAC}"/>
              </a:ext>
            </a:extLst>
          </p:cNvPr>
          <p:cNvSpPr/>
          <p:nvPr userDrawn="1"/>
        </p:nvSpPr>
        <p:spPr>
          <a:xfrm>
            <a:off x="4136400" y="1331913"/>
            <a:ext cx="3919200" cy="5019675"/>
          </a:xfrm>
          <a:prstGeom prst="rect">
            <a:avLst/>
          </a:prstGeom>
          <a:solidFill>
            <a:srgbClr val="AAE6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4B1AEED0-B022-EC78-E202-0416655242A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278000" y="1655763"/>
            <a:ext cx="3636000" cy="4322762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D0BC72D-E0FD-E54F-3879-05B39B0235CD}"/>
              </a:ext>
            </a:extLst>
          </p:cNvPr>
          <p:cNvSpPr/>
          <p:nvPr userDrawn="1"/>
        </p:nvSpPr>
        <p:spPr>
          <a:xfrm>
            <a:off x="8055600" y="1331912"/>
            <a:ext cx="4136400" cy="5019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96041DC5-2958-3978-4276-FDCA5DD7DD8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195637" y="1655676"/>
            <a:ext cx="3636000" cy="4322762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164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839" userDrawn="1">
          <p15:clr>
            <a:srgbClr val="FBAE40"/>
          </p15:clr>
        </p15:guide>
        <p15:guide id="4" pos="2518" userDrawn="1">
          <p15:clr>
            <a:srgbClr val="FBAE40"/>
          </p15:clr>
        </p15:guide>
        <p15:guide id="5" pos="2695" userDrawn="1">
          <p15:clr>
            <a:srgbClr val="FBAE40"/>
          </p15:clr>
        </p15:guide>
        <p15:guide id="6" pos="4985" userDrawn="1">
          <p15:clr>
            <a:srgbClr val="FBAE40"/>
          </p15:clr>
        </p15:guide>
        <p15:guide id="7" pos="5162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hree Col - Curved Panel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0510AA-65C5-8D57-90C7-D6996989C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CD01FA-4B1C-AC37-974B-057C04839F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684000"/>
            <a:ext cx="11472862" cy="396000"/>
          </a:xfrm>
        </p:spPr>
        <p:txBody>
          <a:bodyPr/>
          <a:lstStyle>
            <a:lvl1pPr marL="0" indent="0">
              <a:lnSpc>
                <a:spcPct val="112000"/>
              </a:lnSpc>
              <a:spcAft>
                <a:spcPts val="0"/>
              </a:spcAft>
              <a:buNone/>
              <a:defRPr sz="2500">
                <a:latin typeface="Aleo Light" panose="00000400000000000000" pitchFamily="2" charset="0"/>
              </a:defRPr>
            </a:lvl1pPr>
            <a:lvl2pPr marL="457200" indent="0">
              <a:buNone/>
              <a:defRPr sz="2500">
                <a:latin typeface="Aleo Light" panose="00000400000000000000" pitchFamily="2" charset="0"/>
              </a:defRPr>
            </a:lvl2pPr>
            <a:lvl3pPr marL="914400" indent="0">
              <a:buNone/>
              <a:defRPr sz="2500">
                <a:latin typeface="Aleo Light" panose="00000400000000000000" pitchFamily="2" charset="0"/>
              </a:defRPr>
            </a:lvl3pPr>
            <a:lvl4pPr marL="1371600" indent="0">
              <a:buNone/>
              <a:defRPr sz="2500">
                <a:latin typeface="Aleo Light" panose="00000400000000000000" pitchFamily="2" charset="0"/>
              </a:defRPr>
            </a:lvl4pPr>
            <a:lvl5pPr marL="1828800" indent="0">
              <a:buNone/>
              <a:defRPr sz="2500">
                <a:latin typeface="Aleo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58DB809-7E81-6ED8-41A2-36B56EF208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0363" y="1331913"/>
            <a:ext cx="3636962" cy="4645393"/>
          </a:xfrm>
          <a:prstGeom prst="roundRect">
            <a:avLst>
              <a:gd name="adj" fmla="val 2852"/>
            </a:avLst>
          </a:prstGeom>
          <a:solidFill>
            <a:srgbClr val="E3F4FF"/>
          </a:solidFill>
        </p:spPr>
        <p:txBody>
          <a:bodyPr lIns="180000" tIns="180000" rIns="180000" bIns="18000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4B1AEED0-B022-EC78-E202-0416655242A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278313" y="1331913"/>
            <a:ext cx="3635375" cy="4645393"/>
          </a:xfrm>
          <a:prstGeom prst="roundRect">
            <a:avLst>
              <a:gd name="adj" fmla="val 2956"/>
            </a:avLst>
          </a:prstGeom>
          <a:solidFill>
            <a:srgbClr val="E3F4FF"/>
          </a:solidFill>
        </p:spPr>
        <p:txBody>
          <a:bodyPr lIns="180000" tIns="180000" rIns="180000" bIns="18000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96041DC5-2958-3978-4276-FDCA5DD7DD8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194675" y="1331913"/>
            <a:ext cx="3635375" cy="4646612"/>
          </a:xfrm>
          <a:prstGeom prst="roundRect">
            <a:avLst>
              <a:gd name="adj" fmla="val 2870"/>
            </a:avLst>
          </a:prstGeom>
          <a:solidFill>
            <a:srgbClr val="E3F4FF"/>
          </a:solidFill>
        </p:spPr>
        <p:txBody>
          <a:bodyPr lIns="180000" tIns="180000" rIns="180000" bIns="18000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435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839" userDrawn="1">
          <p15:clr>
            <a:srgbClr val="FBAE40"/>
          </p15:clr>
        </p15:guide>
        <p15:guide id="4" pos="2518" userDrawn="1">
          <p15:clr>
            <a:srgbClr val="FBAE40"/>
          </p15:clr>
        </p15:guide>
        <p15:guide id="5" pos="2695" userDrawn="1">
          <p15:clr>
            <a:srgbClr val="FBAE40"/>
          </p15:clr>
        </p15:guide>
        <p15:guide id="6" pos="4985" userDrawn="1">
          <p15:clr>
            <a:srgbClr val="FBAE40"/>
          </p15:clr>
        </p15:guide>
        <p15:guide id="7" pos="5162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hree Col - Pictu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0510AA-65C5-8D57-90C7-D6996989C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CD01FA-4B1C-AC37-974B-057C04839F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684000"/>
            <a:ext cx="11472862" cy="396000"/>
          </a:xfrm>
        </p:spPr>
        <p:txBody>
          <a:bodyPr/>
          <a:lstStyle>
            <a:lvl1pPr marL="0" indent="0">
              <a:lnSpc>
                <a:spcPct val="112000"/>
              </a:lnSpc>
              <a:spcAft>
                <a:spcPts val="0"/>
              </a:spcAft>
              <a:buNone/>
              <a:defRPr sz="2500">
                <a:latin typeface="Aleo Light" panose="00000400000000000000" pitchFamily="2" charset="0"/>
              </a:defRPr>
            </a:lvl1pPr>
            <a:lvl2pPr marL="457200" indent="0">
              <a:buNone/>
              <a:defRPr sz="2500">
                <a:latin typeface="Aleo Light" panose="00000400000000000000" pitchFamily="2" charset="0"/>
              </a:defRPr>
            </a:lvl2pPr>
            <a:lvl3pPr marL="914400" indent="0">
              <a:buNone/>
              <a:defRPr sz="2500">
                <a:latin typeface="Aleo Light" panose="00000400000000000000" pitchFamily="2" charset="0"/>
              </a:defRPr>
            </a:lvl3pPr>
            <a:lvl4pPr marL="1371600" indent="0">
              <a:buNone/>
              <a:defRPr sz="2500">
                <a:latin typeface="Aleo Light" panose="00000400000000000000" pitchFamily="2" charset="0"/>
              </a:defRPr>
            </a:lvl4pPr>
            <a:lvl5pPr marL="1828800" indent="0">
              <a:buNone/>
              <a:defRPr sz="2500">
                <a:latin typeface="Aleo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5D152673-6AC1-0EDE-37B3-AF89BA33D1B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0363" y="1333201"/>
            <a:ext cx="3636962" cy="322562"/>
          </a:xfrm>
        </p:spPr>
        <p:txBody>
          <a:bodyPr/>
          <a:lstStyle>
            <a:lvl1pPr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99933403-E6AA-8E83-F589-D78B4CEDFE4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0363" y="1655763"/>
            <a:ext cx="3636962" cy="4140237"/>
          </a:xfrm>
          <a:prstGeom prst="roundRect">
            <a:avLst>
              <a:gd name="adj" fmla="val 2779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2D1C9BCA-8C81-86B0-EC9A-19779D48920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60364" y="5832237"/>
            <a:ext cx="3636962" cy="196953"/>
          </a:xfrm>
        </p:spPr>
        <p:txBody>
          <a:bodyPr/>
          <a:lstStyle>
            <a:lvl1pPr>
              <a:defRPr sz="1200">
                <a:latin typeface="+mj-lt"/>
              </a:defRPr>
            </a:lvl1pPr>
          </a:lstStyle>
          <a:p>
            <a:pPr lvl="0"/>
            <a:r>
              <a:rPr lang="en-US" dirty="0"/>
              <a:t>Source text</a:t>
            </a:r>
            <a:endParaRPr lang="en-GB" dirty="0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B0B82398-658F-D02E-BDAC-BF26EFF2D91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78313" y="1333201"/>
            <a:ext cx="3636962" cy="322562"/>
          </a:xfrm>
        </p:spPr>
        <p:txBody>
          <a:bodyPr/>
          <a:lstStyle>
            <a:lvl1pPr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6B260B67-2C03-9E2A-1C53-D541A981A1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8313" y="1655763"/>
            <a:ext cx="3636962" cy="4140237"/>
          </a:xfrm>
          <a:prstGeom prst="roundRect">
            <a:avLst>
              <a:gd name="adj" fmla="val 2779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FDBC673F-AB24-72B8-1A6F-C3BE5C8675D7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278314" y="5832237"/>
            <a:ext cx="3636962" cy="196953"/>
          </a:xfrm>
        </p:spPr>
        <p:txBody>
          <a:bodyPr/>
          <a:lstStyle>
            <a:lvl1pPr>
              <a:defRPr sz="1200">
                <a:latin typeface="+mj-lt"/>
              </a:defRPr>
            </a:lvl1pPr>
          </a:lstStyle>
          <a:p>
            <a:pPr lvl="0"/>
            <a:r>
              <a:rPr lang="en-US" dirty="0"/>
              <a:t>Source text</a:t>
            </a:r>
            <a:endParaRPr lang="en-GB" dirty="0"/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3E859E84-B802-EF20-4142-5D1C9CBC8E5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196263" y="1333201"/>
            <a:ext cx="3636962" cy="322562"/>
          </a:xfrm>
        </p:spPr>
        <p:txBody>
          <a:bodyPr/>
          <a:lstStyle>
            <a:lvl1pPr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BE81F06E-1F34-20E6-0AA4-F042330E421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196263" y="1655763"/>
            <a:ext cx="3636962" cy="4140237"/>
          </a:xfrm>
          <a:prstGeom prst="roundRect">
            <a:avLst>
              <a:gd name="adj" fmla="val 2779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038F46B7-57E9-425A-16F6-23C55954B24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96264" y="5832237"/>
            <a:ext cx="3636962" cy="196953"/>
          </a:xfrm>
        </p:spPr>
        <p:txBody>
          <a:bodyPr/>
          <a:lstStyle>
            <a:lvl1pPr>
              <a:defRPr sz="1200">
                <a:latin typeface="+mj-lt"/>
              </a:defRPr>
            </a:lvl1pPr>
          </a:lstStyle>
          <a:p>
            <a:pPr lvl="0"/>
            <a:r>
              <a:rPr lang="en-US" dirty="0"/>
              <a:t>Source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2900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839" userDrawn="1">
          <p15:clr>
            <a:srgbClr val="FBAE40"/>
          </p15:clr>
        </p15:guide>
        <p15:guide id="4" pos="2518" userDrawn="1">
          <p15:clr>
            <a:srgbClr val="FBAE40"/>
          </p15:clr>
        </p15:guide>
        <p15:guide id="5" pos="2695" userDrawn="1">
          <p15:clr>
            <a:srgbClr val="FBAE40"/>
          </p15:clr>
        </p15:guide>
        <p15:guide id="6" pos="4985" userDrawn="1">
          <p15:clr>
            <a:srgbClr val="FBAE40"/>
          </p15:clr>
        </p15:guide>
        <p15:guide id="7" pos="5162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Four Co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0510AA-65C5-8D57-90C7-D6996989C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CD01FA-4B1C-AC37-974B-057C04839F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684000"/>
            <a:ext cx="11472862" cy="396000"/>
          </a:xfrm>
        </p:spPr>
        <p:txBody>
          <a:bodyPr/>
          <a:lstStyle>
            <a:lvl1pPr marL="0" indent="0">
              <a:lnSpc>
                <a:spcPct val="112000"/>
              </a:lnSpc>
              <a:spcAft>
                <a:spcPts val="0"/>
              </a:spcAft>
              <a:buNone/>
              <a:defRPr sz="2500">
                <a:latin typeface="Aleo Light" panose="00000400000000000000" pitchFamily="2" charset="0"/>
              </a:defRPr>
            </a:lvl1pPr>
            <a:lvl2pPr marL="457200" indent="0">
              <a:buNone/>
              <a:defRPr sz="2500">
                <a:latin typeface="Aleo Light" panose="00000400000000000000" pitchFamily="2" charset="0"/>
              </a:defRPr>
            </a:lvl2pPr>
            <a:lvl3pPr marL="914400" indent="0">
              <a:buNone/>
              <a:defRPr sz="2500">
                <a:latin typeface="Aleo Light" panose="00000400000000000000" pitchFamily="2" charset="0"/>
              </a:defRPr>
            </a:lvl3pPr>
            <a:lvl4pPr marL="1371600" indent="0">
              <a:buNone/>
              <a:defRPr sz="2500">
                <a:latin typeface="Aleo Light" panose="00000400000000000000" pitchFamily="2" charset="0"/>
              </a:defRPr>
            </a:lvl4pPr>
            <a:lvl5pPr marL="1828800" indent="0">
              <a:buNone/>
              <a:defRPr sz="2500">
                <a:latin typeface="Aleo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58DB809-7E81-6ED8-41A2-36B56EF208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0363" y="1332000"/>
            <a:ext cx="2664000" cy="4646525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4B1AEED0-B022-EC78-E202-0416655242A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296121" y="1332000"/>
            <a:ext cx="2664000" cy="4646525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96041DC5-2958-3978-4276-FDCA5DD7DD8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31879" y="1331913"/>
            <a:ext cx="2664000" cy="4646525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9D4B9CEF-A74D-E2D6-48B7-C2C27F63B23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9167637" y="1331912"/>
            <a:ext cx="2664000" cy="4646525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497BF-7EC0-A28B-6360-64AA96C39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4001" y="6532953"/>
            <a:ext cx="4299093" cy="180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Presentation title [edit in Insert menu &gt; Header&amp;Footer dialog]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C1C3B-BBA9-518C-E996-DABA555F8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2618" y="6534000"/>
            <a:ext cx="440581" cy="180000"/>
          </a:xfrm>
          <a:prstGeom prst="rect">
            <a:avLst/>
          </a:prstGeom>
        </p:spPr>
        <p:txBody>
          <a:bodyPr/>
          <a:lstStyle/>
          <a:p>
            <a:fld id="{A74D77B2-59DE-4377-9ACD-79217BB28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748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839" userDrawn="1">
          <p15:clr>
            <a:srgbClr val="FBAE40"/>
          </p15:clr>
        </p15:guide>
        <p15:guide id="4" pos="1905" userDrawn="1">
          <p15:clr>
            <a:srgbClr val="FBAE40"/>
          </p15:clr>
        </p15:guide>
        <p15:guide id="5" pos="2076" userDrawn="1">
          <p15:clr>
            <a:srgbClr val="FBAE40"/>
          </p15:clr>
        </p15:guide>
        <p15:guide id="6" pos="3755" userDrawn="1">
          <p15:clr>
            <a:srgbClr val="FBAE40"/>
          </p15:clr>
        </p15:guide>
        <p15:guide id="7" pos="3924" userDrawn="1">
          <p15:clr>
            <a:srgbClr val="FBAE40"/>
          </p15:clr>
        </p15:guide>
        <p15:guide id="8" pos="5605" userDrawn="1">
          <p15:clr>
            <a:srgbClr val="FBAE40"/>
          </p15:clr>
        </p15:guide>
        <p15:guide id="9" pos="5775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Four Col - Curved Panel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0510AA-65C5-8D57-90C7-D6996989C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CD01FA-4B1C-AC37-974B-057C04839F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684000"/>
            <a:ext cx="11472862" cy="396000"/>
          </a:xfrm>
        </p:spPr>
        <p:txBody>
          <a:bodyPr/>
          <a:lstStyle>
            <a:lvl1pPr marL="0" indent="0">
              <a:lnSpc>
                <a:spcPct val="112000"/>
              </a:lnSpc>
              <a:spcAft>
                <a:spcPts val="0"/>
              </a:spcAft>
              <a:buNone/>
              <a:defRPr sz="2500">
                <a:latin typeface="Aleo Light" panose="00000400000000000000" pitchFamily="2" charset="0"/>
              </a:defRPr>
            </a:lvl1pPr>
            <a:lvl2pPr marL="457200" indent="0">
              <a:buNone/>
              <a:defRPr sz="2500">
                <a:latin typeface="Aleo Light" panose="00000400000000000000" pitchFamily="2" charset="0"/>
              </a:defRPr>
            </a:lvl2pPr>
            <a:lvl3pPr marL="914400" indent="0">
              <a:buNone/>
              <a:defRPr sz="2500">
                <a:latin typeface="Aleo Light" panose="00000400000000000000" pitchFamily="2" charset="0"/>
              </a:defRPr>
            </a:lvl3pPr>
            <a:lvl4pPr marL="1371600" indent="0">
              <a:buNone/>
              <a:defRPr sz="2500">
                <a:latin typeface="Aleo Light" panose="00000400000000000000" pitchFamily="2" charset="0"/>
              </a:defRPr>
            </a:lvl4pPr>
            <a:lvl5pPr marL="1828800" indent="0">
              <a:buNone/>
              <a:defRPr sz="2500">
                <a:latin typeface="Aleo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58DB809-7E81-6ED8-41A2-36B56EF208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0363" y="1331913"/>
            <a:ext cx="2664000" cy="4645393"/>
          </a:xfrm>
          <a:prstGeom prst="roundRect">
            <a:avLst>
              <a:gd name="adj" fmla="val 2852"/>
            </a:avLst>
          </a:prstGeom>
          <a:solidFill>
            <a:srgbClr val="E3F4FF"/>
          </a:solidFill>
        </p:spPr>
        <p:txBody>
          <a:bodyPr lIns="180000" tIns="180000" rIns="180000" bIns="18000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4B1AEED0-B022-EC78-E202-0416655242A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296121" y="1333132"/>
            <a:ext cx="2664000" cy="4645393"/>
          </a:xfrm>
          <a:prstGeom prst="roundRect">
            <a:avLst>
              <a:gd name="adj" fmla="val 2956"/>
            </a:avLst>
          </a:prstGeom>
          <a:solidFill>
            <a:srgbClr val="E3F4FF"/>
          </a:solidFill>
        </p:spPr>
        <p:txBody>
          <a:bodyPr lIns="180000" tIns="180000" rIns="180000" bIns="18000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96041DC5-2958-3978-4276-FDCA5DD7DD8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31879" y="1331913"/>
            <a:ext cx="2664000" cy="4646612"/>
          </a:xfrm>
          <a:prstGeom prst="roundRect">
            <a:avLst>
              <a:gd name="adj" fmla="val 2870"/>
            </a:avLst>
          </a:prstGeom>
          <a:solidFill>
            <a:srgbClr val="E3F4FF"/>
          </a:solidFill>
        </p:spPr>
        <p:txBody>
          <a:bodyPr lIns="180000" tIns="180000" rIns="180000" bIns="18000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B95A4627-A03B-21AC-B2FA-8FB2BE2F684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9167637" y="1331913"/>
            <a:ext cx="2664000" cy="4646612"/>
          </a:xfrm>
          <a:prstGeom prst="roundRect">
            <a:avLst>
              <a:gd name="adj" fmla="val 2870"/>
            </a:avLst>
          </a:prstGeom>
          <a:solidFill>
            <a:srgbClr val="E3F4FF"/>
          </a:solidFill>
        </p:spPr>
        <p:txBody>
          <a:bodyPr lIns="180000" tIns="180000" rIns="180000" bIns="18000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929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839" userDrawn="1">
          <p15:clr>
            <a:srgbClr val="FBAE40"/>
          </p15:clr>
        </p15:guide>
        <p15:guide id="4" pos="1906" userDrawn="1">
          <p15:clr>
            <a:srgbClr val="FBAE40"/>
          </p15:clr>
        </p15:guide>
        <p15:guide id="5" pos="2076" userDrawn="1">
          <p15:clr>
            <a:srgbClr val="FBAE40"/>
          </p15:clr>
        </p15:guide>
        <p15:guide id="6" pos="3755" userDrawn="1">
          <p15:clr>
            <a:srgbClr val="FBAE40"/>
          </p15:clr>
        </p15:guide>
        <p15:guide id="7" pos="3925" userDrawn="1">
          <p15:clr>
            <a:srgbClr val="FBAE40"/>
          </p15:clr>
        </p15:guide>
        <p15:guide id="8" pos="5604" userDrawn="1">
          <p15:clr>
            <a:srgbClr val="FBAE40"/>
          </p15:clr>
        </p15:guide>
        <p15:guide id="9" pos="5774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ix Curved Panel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0510AA-65C5-8D57-90C7-D6996989C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CD01FA-4B1C-AC37-974B-057C04839F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684000"/>
            <a:ext cx="11472862" cy="396000"/>
          </a:xfrm>
        </p:spPr>
        <p:txBody>
          <a:bodyPr/>
          <a:lstStyle>
            <a:lvl1pPr marL="0" indent="0">
              <a:lnSpc>
                <a:spcPct val="112000"/>
              </a:lnSpc>
              <a:spcAft>
                <a:spcPts val="0"/>
              </a:spcAft>
              <a:buNone/>
              <a:defRPr sz="2500">
                <a:latin typeface="Aleo Light" panose="00000400000000000000" pitchFamily="2" charset="0"/>
              </a:defRPr>
            </a:lvl1pPr>
            <a:lvl2pPr marL="457200" indent="0">
              <a:buNone/>
              <a:defRPr sz="2500">
                <a:latin typeface="Aleo Light" panose="00000400000000000000" pitchFamily="2" charset="0"/>
              </a:defRPr>
            </a:lvl2pPr>
            <a:lvl3pPr marL="914400" indent="0">
              <a:buNone/>
              <a:defRPr sz="2500">
                <a:latin typeface="Aleo Light" panose="00000400000000000000" pitchFamily="2" charset="0"/>
              </a:defRPr>
            </a:lvl3pPr>
            <a:lvl4pPr marL="1371600" indent="0">
              <a:buNone/>
              <a:defRPr sz="2500">
                <a:latin typeface="Aleo Light" panose="00000400000000000000" pitchFamily="2" charset="0"/>
              </a:defRPr>
            </a:lvl4pPr>
            <a:lvl5pPr marL="1828800" indent="0">
              <a:buNone/>
              <a:defRPr sz="2500">
                <a:latin typeface="Aleo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58DB809-7E81-6ED8-41A2-36B56EF208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0363" y="1331912"/>
            <a:ext cx="3636962" cy="2196000"/>
          </a:xfrm>
          <a:prstGeom prst="roundRect">
            <a:avLst>
              <a:gd name="adj" fmla="val 2852"/>
            </a:avLst>
          </a:prstGeom>
          <a:solidFill>
            <a:srgbClr val="E3F4FF"/>
          </a:solidFill>
        </p:spPr>
        <p:txBody>
          <a:bodyPr lIns="180000" tIns="180000" rIns="180000" bIns="18000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4B1AEED0-B022-EC78-E202-0416655242A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278313" y="1331912"/>
            <a:ext cx="3635375" cy="2196000"/>
          </a:xfrm>
          <a:prstGeom prst="roundRect">
            <a:avLst>
              <a:gd name="adj" fmla="val 2956"/>
            </a:avLst>
          </a:prstGeom>
          <a:solidFill>
            <a:srgbClr val="E3F4FF"/>
          </a:solidFill>
        </p:spPr>
        <p:txBody>
          <a:bodyPr lIns="180000" tIns="180000" rIns="180000" bIns="18000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96041DC5-2958-3978-4276-FDCA5DD7DD8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194675" y="1331912"/>
            <a:ext cx="3635375" cy="2196000"/>
          </a:xfrm>
          <a:prstGeom prst="roundRect">
            <a:avLst>
              <a:gd name="adj" fmla="val 2870"/>
            </a:avLst>
          </a:prstGeom>
          <a:solidFill>
            <a:srgbClr val="E3F4FF"/>
          </a:solidFill>
        </p:spPr>
        <p:txBody>
          <a:bodyPr lIns="180000" tIns="180000" rIns="180000" bIns="18000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10574745-C796-FDA8-1E1A-673D6A18461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60363" y="3782525"/>
            <a:ext cx="3636962" cy="2196000"/>
          </a:xfrm>
          <a:prstGeom prst="roundRect">
            <a:avLst>
              <a:gd name="adj" fmla="val 2852"/>
            </a:avLst>
          </a:prstGeom>
          <a:solidFill>
            <a:srgbClr val="E3F4FF"/>
          </a:solidFill>
        </p:spPr>
        <p:txBody>
          <a:bodyPr lIns="180000" tIns="180000" rIns="180000" bIns="18000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7610CC49-BBD4-E38F-D970-95B2FE63B3F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78313" y="3782525"/>
            <a:ext cx="3635375" cy="2196000"/>
          </a:xfrm>
          <a:prstGeom prst="roundRect">
            <a:avLst>
              <a:gd name="adj" fmla="val 2956"/>
            </a:avLst>
          </a:prstGeom>
          <a:solidFill>
            <a:srgbClr val="E3F4FF"/>
          </a:solidFill>
        </p:spPr>
        <p:txBody>
          <a:bodyPr lIns="180000" tIns="180000" rIns="180000" bIns="18000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CBEEAC37-5C4F-8FCB-67A9-589AC6B4E44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194675" y="3782525"/>
            <a:ext cx="3635375" cy="2196000"/>
          </a:xfrm>
          <a:prstGeom prst="roundRect">
            <a:avLst>
              <a:gd name="adj" fmla="val 2870"/>
            </a:avLst>
          </a:prstGeom>
          <a:solidFill>
            <a:srgbClr val="E3F4FF"/>
          </a:solidFill>
        </p:spPr>
        <p:txBody>
          <a:bodyPr lIns="180000" tIns="180000" rIns="180000" bIns="18000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022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839" userDrawn="1">
          <p15:clr>
            <a:srgbClr val="FBAE40"/>
          </p15:clr>
        </p15:guide>
        <p15:guide id="4" pos="2518" userDrawn="1">
          <p15:clr>
            <a:srgbClr val="FBAE40"/>
          </p15:clr>
        </p15:guide>
        <p15:guide id="5" pos="2695" userDrawn="1">
          <p15:clr>
            <a:srgbClr val="FBAE40"/>
          </p15:clr>
        </p15:guide>
        <p15:guide id="6" pos="4985" userDrawn="1">
          <p15:clr>
            <a:srgbClr val="FBAE40"/>
          </p15:clr>
        </p15:guide>
        <p15:guide id="7" pos="5162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Text and Chart or diagra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0510AA-65C5-8D57-90C7-D6996989C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CD01FA-4B1C-AC37-974B-057C04839F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684000"/>
            <a:ext cx="11472862" cy="396000"/>
          </a:xfrm>
        </p:spPr>
        <p:txBody>
          <a:bodyPr/>
          <a:lstStyle>
            <a:lvl1pPr marL="0" indent="0">
              <a:lnSpc>
                <a:spcPct val="112000"/>
              </a:lnSpc>
              <a:spcAft>
                <a:spcPts val="0"/>
              </a:spcAft>
              <a:buNone/>
              <a:defRPr sz="2500">
                <a:latin typeface="Aleo Light" panose="00000400000000000000" pitchFamily="2" charset="0"/>
              </a:defRPr>
            </a:lvl1pPr>
            <a:lvl2pPr marL="457200" indent="0">
              <a:buNone/>
              <a:defRPr sz="2500">
                <a:latin typeface="Aleo Light" panose="00000400000000000000" pitchFamily="2" charset="0"/>
              </a:defRPr>
            </a:lvl2pPr>
            <a:lvl3pPr marL="914400" indent="0">
              <a:buNone/>
              <a:defRPr sz="2500">
                <a:latin typeface="Aleo Light" panose="00000400000000000000" pitchFamily="2" charset="0"/>
              </a:defRPr>
            </a:lvl3pPr>
            <a:lvl4pPr marL="1371600" indent="0">
              <a:buNone/>
              <a:defRPr sz="2500">
                <a:latin typeface="Aleo Light" panose="00000400000000000000" pitchFamily="2" charset="0"/>
              </a:defRPr>
            </a:lvl4pPr>
            <a:lvl5pPr marL="1828800" indent="0">
              <a:buNone/>
              <a:defRPr sz="2500">
                <a:latin typeface="Aleo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CAEEC-7789-FF7E-9C52-C14D663EB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363" y="1332000"/>
            <a:ext cx="3636000" cy="4646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99B902F-8F76-FFDC-377A-F1465B96A27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5775" y="1333201"/>
            <a:ext cx="7537450" cy="322562"/>
          </a:xfrm>
        </p:spPr>
        <p:txBody>
          <a:bodyPr/>
          <a:lstStyle>
            <a:lvl1pPr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FA745C97-2AB4-55BB-4878-9276DCFAA3E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295775" y="1655763"/>
            <a:ext cx="7537450" cy="4140473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753B6E45-2F1F-CE2C-EF00-7BCD87C30BB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295775" y="5832237"/>
            <a:ext cx="7537450" cy="196953"/>
          </a:xfrm>
        </p:spPr>
        <p:txBody>
          <a:bodyPr/>
          <a:lstStyle>
            <a:lvl1pPr>
              <a:defRPr sz="1200">
                <a:latin typeface="+mj-lt"/>
              </a:defRPr>
            </a:lvl1pPr>
          </a:lstStyle>
          <a:p>
            <a:pPr lvl="0"/>
            <a:r>
              <a:rPr lang="en-US" dirty="0"/>
              <a:t>Source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5306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706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Text 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0510AA-65C5-8D57-90C7-D6996989C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CD01FA-4B1C-AC37-974B-057C04839F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684000"/>
            <a:ext cx="11472862" cy="396000"/>
          </a:xfrm>
        </p:spPr>
        <p:txBody>
          <a:bodyPr/>
          <a:lstStyle>
            <a:lvl1pPr marL="0" indent="0">
              <a:lnSpc>
                <a:spcPct val="112000"/>
              </a:lnSpc>
              <a:spcAft>
                <a:spcPts val="0"/>
              </a:spcAft>
              <a:buNone/>
              <a:defRPr sz="2500">
                <a:latin typeface="Aleo Light" panose="00000400000000000000" pitchFamily="2" charset="0"/>
              </a:defRPr>
            </a:lvl1pPr>
            <a:lvl2pPr marL="457200" indent="0">
              <a:buNone/>
              <a:defRPr sz="2500">
                <a:latin typeface="Aleo Light" panose="00000400000000000000" pitchFamily="2" charset="0"/>
              </a:defRPr>
            </a:lvl2pPr>
            <a:lvl3pPr marL="914400" indent="0">
              <a:buNone/>
              <a:defRPr sz="2500">
                <a:latin typeface="Aleo Light" panose="00000400000000000000" pitchFamily="2" charset="0"/>
              </a:defRPr>
            </a:lvl3pPr>
            <a:lvl4pPr marL="1371600" indent="0">
              <a:buNone/>
              <a:defRPr sz="2500">
                <a:latin typeface="Aleo Light" panose="00000400000000000000" pitchFamily="2" charset="0"/>
              </a:defRPr>
            </a:lvl4pPr>
            <a:lvl5pPr marL="1828800" indent="0">
              <a:buNone/>
              <a:defRPr sz="2500">
                <a:latin typeface="Aleo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CAEEC-7789-FF7E-9C52-C14D663EB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363" y="1332000"/>
            <a:ext cx="3636000" cy="4646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99B902F-8F76-FFDC-377A-F1465B96A27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5775" y="1333201"/>
            <a:ext cx="7537450" cy="322562"/>
          </a:xfrm>
        </p:spPr>
        <p:txBody>
          <a:bodyPr/>
          <a:lstStyle>
            <a:lvl1pPr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A103B10-CE99-7D6C-B862-D8F418F0A1B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95775" y="1655763"/>
            <a:ext cx="7537450" cy="4140237"/>
          </a:xfrm>
          <a:prstGeom prst="roundRect">
            <a:avLst>
              <a:gd name="adj" fmla="val 2692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753B6E45-2F1F-CE2C-EF00-7BCD87C30BB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295775" y="5832237"/>
            <a:ext cx="7537450" cy="196953"/>
          </a:xfrm>
        </p:spPr>
        <p:txBody>
          <a:bodyPr/>
          <a:lstStyle>
            <a:lvl1pPr>
              <a:defRPr sz="1200">
                <a:latin typeface="+mj-lt"/>
              </a:defRPr>
            </a:lvl1pPr>
          </a:lstStyle>
          <a:p>
            <a:pPr lvl="0"/>
            <a:r>
              <a:rPr lang="en-US" dirty="0"/>
              <a:t>Source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1003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706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Picture - Side pan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0510AA-65C5-8D57-90C7-D6996989C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63" y="288000"/>
            <a:ext cx="8496000" cy="39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CD01FA-4B1C-AC37-974B-057C04839F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684000"/>
            <a:ext cx="8496000" cy="396000"/>
          </a:xfrm>
        </p:spPr>
        <p:txBody>
          <a:bodyPr/>
          <a:lstStyle>
            <a:lvl1pPr marL="0" indent="0">
              <a:lnSpc>
                <a:spcPct val="112000"/>
              </a:lnSpc>
              <a:spcAft>
                <a:spcPts val="0"/>
              </a:spcAft>
              <a:buNone/>
              <a:defRPr sz="2500">
                <a:latin typeface="Aleo Light" panose="00000400000000000000" pitchFamily="2" charset="0"/>
              </a:defRPr>
            </a:lvl1pPr>
            <a:lvl2pPr marL="457200" indent="0">
              <a:buNone/>
              <a:defRPr sz="2500">
                <a:latin typeface="Aleo Light" panose="00000400000000000000" pitchFamily="2" charset="0"/>
              </a:defRPr>
            </a:lvl2pPr>
            <a:lvl3pPr marL="914400" indent="0">
              <a:buNone/>
              <a:defRPr sz="2500">
                <a:latin typeface="Aleo Light" panose="00000400000000000000" pitchFamily="2" charset="0"/>
              </a:defRPr>
            </a:lvl3pPr>
            <a:lvl4pPr marL="1371600" indent="0">
              <a:buNone/>
              <a:defRPr sz="2500">
                <a:latin typeface="Aleo Light" panose="00000400000000000000" pitchFamily="2" charset="0"/>
              </a:defRPr>
            </a:lvl4pPr>
            <a:lvl5pPr marL="1828800" indent="0">
              <a:buNone/>
              <a:defRPr sz="2500">
                <a:latin typeface="Aleo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99B902F-8F76-FFDC-377A-F1465B96A27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0363" y="1333201"/>
            <a:ext cx="8496000" cy="322562"/>
          </a:xfrm>
        </p:spPr>
        <p:txBody>
          <a:bodyPr/>
          <a:lstStyle>
            <a:lvl1pPr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A103B10-CE99-7D6C-B862-D8F418F0A1B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0363" y="1655763"/>
            <a:ext cx="8496000" cy="4140237"/>
          </a:xfrm>
          <a:prstGeom prst="roundRect">
            <a:avLst>
              <a:gd name="adj" fmla="val 2692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753B6E45-2F1F-CE2C-EF00-7BCD87C30BB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60363" y="5832237"/>
            <a:ext cx="8496000" cy="196953"/>
          </a:xfrm>
        </p:spPr>
        <p:txBody>
          <a:bodyPr/>
          <a:lstStyle>
            <a:lvl1pPr>
              <a:defRPr sz="1200">
                <a:latin typeface="+mj-lt"/>
              </a:defRPr>
            </a:lvl1pPr>
          </a:lstStyle>
          <a:p>
            <a:pPr lvl="0"/>
            <a:r>
              <a:rPr lang="en-US" dirty="0"/>
              <a:t>Source text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FEBBF3F-E3CD-62EC-3B40-1D9B1FCA3E9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96000" y="2087999"/>
            <a:ext cx="2437225" cy="38905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04654E-1B1F-1B79-9DD7-C4F32B63B07F}"/>
              </a:ext>
            </a:extLst>
          </p:cNvPr>
          <p:cNvSpPr txBox="1"/>
          <p:nvPr userDrawn="1"/>
        </p:nvSpPr>
        <p:spPr>
          <a:xfrm>
            <a:off x="9395999" y="1293979"/>
            <a:ext cx="350806" cy="36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square" lIns="0" tIns="0" rIns="18000" bIns="36000" rtlCol="0" anchor="ctr">
            <a:noAutofit/>
          </a:bodyPr>
          <a:lstStyle/>
          <a:p>
            <a:pPr algn="ctr"/>
            <a:endParaRPr lang="en-GB" sz="2800" kern="1000" spc="-200" baseline="0" dirty="0">
              <a:solidFill>
                <a:schemeClr val="bg1"/>
              </a:solidFill>
            </a:endParaRPr>
          </a:p>
        </p:txBody>
      </p:sp>
      <p:pic>
        <p:nvPicPr>
          <p:cNvPr id="14" name="Picture 13" descr="A white arrows on a black background&#10;&#10;Description automatically generated">
            <a:extLst>
              <a:ext uri="{FF2B5EF4-FFF2-40B4-BE49-F238E27FC236}">
                <a16:creationId xmlns:a16="http://schemas.microsoft.com/office/drawing/2014/main" id="{35AF8781-F0B7-7778-4F10-781239E0A1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505" y="1385587"/>
            <a:ext cx="173736" cy="176784"/>
          </a:xfrm>
          <a:prstGeom prst="rect">
            <a:avLst/>
          </a:prstGeom>
        </p:spPr>
      </p:pic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7233BF27-09DB-DAE2-63EF-DF6AA155C05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865896" y="1293979"/>
            <a:ext cx="1965742" cy="36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bIns="36000" anchor="ctr"/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  <a:lvl2pPr>
              <a:defRPr sz="1600">
                <a:solidFill>
                  <a:schemeClr val="bg1"/>
                </a:solidFill>
                <a:latin typeface="+mj-lt"/>
              </a:defRPr>
            </a:lvl2pPr>
            <a:lvl3pPr>
              <a:defRPr sz="1600">
                <a:solidFill>
                  <a:schemeClr val="bg1"/>
                </a:solidFill>
                <a:latin typeface="+mj-lt"/>
              </a:defRPr>
            </a:lvl3pPr>
            <a:lvl4pPr>
              <a:defRPr sz="1600">
                <a:solidFill>
                  <a:schemeClr val="bg1"/>
                </a:solidFill>
                <a:latin typeface="+mj-lt"/>
              </a:defRPr>
            </a:lvl4pPr>
            <a:lvl5pPr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Heading</a:t>
            </a:r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3DF52C4-2FD0-DF4A-7A51-C000ADC5D8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6250057"/>
            <a:ext cx="1055955" cy="319943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83B4A82-D66A-F7B0-89C0-3F59967837BD}"/>
              </a:ext>
            </a:extLst>
          </p:cNvPr>
          <p:cNvSpPr txBox="1">
            <a:spLocks/>
          </p:cNvSpPr>
          <p:nvPr userDrawn="1"/>
        </p:nvSpPr>
        <p:spPr>
          <a:xfrm>
            <a:off x="7871637" y="6152616"/>
            <a:ext cx="3960000" cy="4382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12000"/>
              </a:lnSpc>
              <a:spcBef>
                <a:spcPct val="0"/>
              </a:spcBef>
              <a:buNone/>
              <a:defRPr sz="2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200" b="1" dirty="0"/>
              <a:t>#IWCE26</a:t>
            </a:r>
            <a:endParaRPr lang="en-GB" sz="2200" b="1" dirty="0"/>
          </a:p>
        </p:txBody>
      </p:sp>
    </p:spTree>
    <p:extLst>
      <p:ext uri="{BB962C8B-B14F-4D97-AF65-F5344CB8AC3E}">
        <p14:creationId xmlns:p14="http://schemas.microsoft.com/office/powerpoint/2010/main" val="2103424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706" userDrawn="1">
          <p15:clr>
            <a:srgbClr val="FBAE40"/>
          </p15:clr>
        </p15:guide>
        <p15:guide id="3" pos="5579" userDrawn="1">
          <p15:clr>
            <a:srgbClr val="FBAE40"/>
          </p15:clr>
        </p15:guide>
        <p15:guide id="4" pos="591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9EEBC1E-C196-9827-9466-DA22CA3125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36738" y="1655764"/>
            <a:ext cx="3959225" cy="909612"/>
          </a:xfrm>
        </p:spPr>
        <p:txBody>
          <a:bodyPr anchor="b" anchorCtr="0"/>
          <a:lstStyle>
            <a:lvl1pPr>
              <a:lnSpc>
                <a:spcPct val="100000"/>
              </a:lnSpc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DE54F4-3159-DBD5-484B-088FD22686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6000" y="2880000"/>
            <a:ext cx="3960000" cy="438294"/>
          </a:xfrm>
        </p:spPr>
        <p:txBody>
          <a:bodyPr anchor="t" anchorCtr="0"/>
          <a:lstStyle>
            <a:lvl1pPr algn="l"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9D546D-97E8-D35A-61B9-FF13C99058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36000" y="3318294"/>
            <a:ext cx="3960000" cy="1939506"/>
          </a:xfrm>
        </p:spPr>
        <p:txBody>
          <a:bodyPr/>
          <a:lstStyle>
            <a:lvl1pPr marL="0" indent="0" algn="l">
              <a:lnSpc>
                <a:spcPct val="112000"/>
              </a:lnSpc>
              <a:buNone/>
              <a:defRPr sz="2500">
                <a:solidFill>
                  <a:schemeClr val="bg1"/>
                </a:solidFill>
                <a:latin typeface="Aleo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903CA739-BE09-21D3-9F58-56E88736374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36000" y="0"/>
            <a:ext cx="4056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42092820-08E7-0F9C-D947-E7EAB1A517F8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931200" y="3938400"/>
            <a:ext cx="5835600" cy="2919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B36612-E316-84BE-05A5-959ADD4B7C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000" y="917650"/>
            <a:ext cx="2052000" cy="62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909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56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wo Col - Side pan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0510AA-65C5-8D57-90C7-D6996989C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63" y="288000"/>
            <a:ext cx="8496000" cy="39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CD01FA-4B1C-AC37-974B-057C04839F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684000"/>
            <a:ext cx="8496000" cy="396000"/>
          </a:xfrm>
        </p:spPr>
        <p:txBody>
          <a:bodyPr/>
          <a:lstStyle>
            <a:lvl1pPr marL="0" indent="0">
              <a:lnSpc>
                <a:spcPct val="112000"/>
              </a:lnSpc>
              <a:spcAft>
                <a:spcPts val="0"/>
              </a:spcAft>
              <a:buNone/>
              <a:defRPr sz="2500">
                <a:latin typeface="Aleo Light" panose="00000400000000000000" pitchFamily="2" charset="0"/>
              </a:defRPr>
            </a:lvl1pPr>
            <a:lvl2pPr marL="457200" indent="0">
              <a:buNone/>
              <a:defRPr sz="2500">
                <a:latin typeface="Aleo Light" panose="00000400000000000000" pitchFamily="2" charset="0"/>
              </a:defRPr>
            </a:lvl2pPr>
            <a:lvl3pPr marL="914400" indent="0">
              <a:buNone/>
              <a:defRPr sz="2500">
                <a:latin typeface="Aleo Light" panose="00000400000000000000" pitchFamily="2" charset="0"/>
              </a:defRPr>
            </a:lvl3pPr>
            <a:lvl4pPr marL="1371600" indent="0">
              <a:buNone/>
              <a:defRPr sz="2500">
                <a:latin typeface="Aleo Light" panose="00000400000000000000" pitchFamily="2" charset="0"/>
              </a:defRPr>
            </a:lvl4pPr>
            <a:lvl5pPr marL="1828800" indent="0">
              <a:buNone/>
              <a:defRPr sz="2500">
                <a:latin typeface="Aleo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FD520B5-3269-52AD-5B76-6B901147097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60362" y="1332000"/>
            <a:ext cx="4140000" cy="4646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B7031016-B77C-384E-2F95-E16DE8DA00D0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711924" y="1332000"/>
            <a:ext cx="4140000" cy="4646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FEBBF3F-E3CD-62EC-3B40-1D9B1FCA3E9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96000" y="2088000"/>
            <a:ext cx="2437225" cy="38905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41F971-E62B-C2F4-87E7-691BA130F0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6250057"/>
            <a:ext cx="1055955" cy="3199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EF4156-E1A3-D116-25B2-A0EAA05E0F1F}"/>
              </a:ext>
            </a:extLst>
          </p:cNvPr>
          <p:cNvSpPr txBox="1"/>
          <p:nvPr userDrawn="1"/>
        </p:nvSpPr>
        <p:spPr>
          <a:xfrm>
            <a:off x="9395999" y="1293979"/>
            <a:ext cx="350806" cy="36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square" lIns="0" tIns="0" rIns="18000" bIns="36000" rtlCol="0" anchor="ctr">
            <a:noAutofit/>
          </a:bodyPr>
          <a:lstStyle/>
          <a:p>
            <a:pPr algn="ctr"/>
            <a:endParaRPr lang="en-GB" sz="2800" kern="1000" spc="-200" baseline="0" dirty="0">
              <a:solidFill>
                <a:schemeClr val="bg1"/>
              </a:solidFill>
            </a:endParaRPr>
          </a:p>
        </p:txBody>
      </p:sp>
      <p:pic>
        <p:nvPicPr>
          <p:cNvPr id="14" name="Picture 13" descr="A white arrows on a black background&#10;&#10;Description automatically generated">
            <a:extLst>
              <a:ext uri="{FF2B5EF4-FFF2-40B4-BE49-F238E27FC236}">
                <a16:creationId xmlns:a16="http://schemas.microsoft.com/office/drawing/2014/main" id="{423820A7-6ADA-490C-AC0E-8BD7959328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505" y="1385587"/>
            <a:ext cx="173736" cy="176784"/>
          </a:xfrm>
          <a:prstGeom prst="rect">
            <a:avLst/>
          </a:prstGeom>
        </p:spPr>
      </p:pic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7BA1BCFD-7A22-0116-5E15-F99E18053E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865896" y="1293979"/>
            <a:ext cx="1965742" cy="36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bIns="36000" anchor="ctr"/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  <a:lvl2pPr>
              <a:defRPr sz="1600">
                <a:solidFill>
                  <a:schemeClr val="bg1"/>
                </a:solidFill>
                <a:latin typeface="+mj-lt"/>
              </a:defRPr>
            </a:lvl2pPr>
            <a:lvl3pPr>
              <a:defRPr sz="1600">
                <a:solidFill>
                  <a:schemeClr val="bg1"/>
                </a:solidFill>
                <a:latin typeface="+mj-lt"/>
              </a:defRPr>
            </a:lvl3pPr>
            <a:lvl4pPr>
              <a:defRPr sz="1600">
                <a:solidFill>
                  <a:schemeClr val="bg1"/>
                </a:solidFill>
                <a:latin typeface="+mj-lt"/>
              </a:defRPr>
            </a:lvl4pPr>
            <a:lvl5pPr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Heading</a:t>
            </a:r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E293BAE-9D97-4C78-991B-22BCE035B6E6}"/>
              </a:ext>
            </a:extLst>
          </p:cNvPr>
          <p:cNvSpPr txBox="1">
            <a:spLocks/>
          </p:cNvSpPr>
          <p:nvPr userDrawn="1"/>
        </p:nvSpPr>
        <p:spPr>
          <a:xfrm>
            <a:off x="7871637" y="6152616"/>
            <a:ext cx="3960000" cy="4382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12000"/>
              </a:lnSpc>
              <a:spcBef>
                <a:spcPct val="0"/>
              </a:spcBef>
              <a:buNone/>
              <a:defRPr sz="2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200" b="1" dirty="0"/>
              <a:t>#IWCE26</a:t>
            </a:r>
            <a:endParaRPr lang="en-GB" sz="2200" b="1" dirty="0"/>
          </a:p>
        </p:txBody>
      </p:sp>
    </p:spTree>
    <p:extLst>
      <p:ext uri="{BB962C8B-B14F-4D97-AF65-F5344CB8AC3E}">
        <p14:creationId xmlns:p14="http://schemas.microsoft.com/office/powerpoint/2010/main" val="356435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36" userDrawn="1">
          <p15:clr>
            <a:srgbClr val="FBAE40"/>
          </p15:clr>
        </p15:guide>
        <p15:guide id="3" pos="2968" userDrawn="1">
          <p15:clr>
            <a:srgbClr val="FBAE40"/>
          </p15:clr>
        </p15:guide>
        <p15:guide id="4" pos="5918" userDrawn="1">
          <p15:clr>
            <a:srgbClr val="FBAE40"/>
          </p15:clr>
        </p15:guide>
        <p15:guide id="5" pos="5576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hree Col - Side pan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0510AA-65C5-8D57-90C7-D6996989C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63" y="288000"/>
            <a:ext cx="8496000" cy="39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CD01FA-4B1C-AC37-974B-057C04839F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684000"/>
            <a:ext cx="8496000" cy="396000"/>
          </a:xfrm>
        </p:spPr>
        <p:txBody>
          <a:bodyPr/>
          <a:lstStyle>
            <a:lvl1pPr marL="0" indent="0">
              <a:lnSpc>
                <a:spcPct val="112000"/>
              </a:lnSpc>
              <a:spcAft>
                <a:spcPts val="0"/>
              </a:spcAft>
              <a:buNone/>
              <a:defRPr sz="2500">
                <a:latin typeface="Aleo Light" panose="00000400000000000000" pitchFamily="2" charset="0"/>
              </a:defRPr>
            </a:lvl1pPr>
            <a:lvl2pPr marL="457200" indent="0">
              <a:buNone/>
              <a:defRPr sz="2500">
                <a:latin typeface="Aleo Light" panose="00000400000000000000" pitchFamily="2" charset="0"/>
              </a:defRPr>
            </a:lvl2pPr>
            <a:lvl3pPr marL="914400" indent="0">
              <a:buNone/>
              <a:defRPr sz="2500">
                <a:latin typeface="Aleo Light" panose="00000400000000000000" pitchFamily="2" charset="0"/>
              </a:defRPr>
            </a:lvl3pPr>
            <a:lvl4pPr marL="1371600" indent="0">
              <a:buNone/>
              <a:defRPr sz="2500">
                <a:latin typeface="Aleo Light" panose="00000400000000000000" pitchFamily="2" charset="0"/>
              </a:defRPr>
            </a:lvl4pPr>
            <a:lvl5pPr marL="1828800" indent="0">
              <a:buNone/>
              <a:defRPr sz="2500">
                <a:latin typeface="Aleo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FD520B5-3269-52AD-5B76-6B901147097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60362" y="1332000"/>
            <a:ext cx="2664000" cy="4646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B7031016-B77C-384E-2F95-E16DE8DA00D0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276363" y="1332000"/>
            <a:ext cx="2664000" cy="4646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11294F28-CA34-DCAA-6E99-B1557594455B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192363" y="1332000"/>
            <a:ext cx="2664000" cy="4646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C71EF2-7CF2-BB56-978B-2EA2EBADB631}"/>
              </a:ext>
            </a:extLst>
          </p:cNvPr>
          <p:cNvSpPr txBox="1"/>
          <p:nvPr userDrawn="1"/>
        </p:nvSpPr>
        <p:spPr>
          <a:xfrm>
            <a:off x="9395999" y="1293979"/>
            <a:ext cx="350806" cy="36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square" lIns="0" tIns="0" rIns="18000" bIns="36000" rtlCol="0" anchor="ctr">
            <a:noAutofit/>
          </a:bodyPr>
          <a:lstStyle/>
          <a:p>
            <a:pPr algn="ctr"/>
            <a:endParaRPr lang="en-GB" sz="2800" kern="1000" spc="-200" baseline="0" dirty="0">
              <a:solidFill>
                <a:schemeClr val="bg1"/>
              </a:solidFill>
            </a:endParaRPr>
          </a:p>
        </p:txBody>
      </p:sp>
      <p:pic>
        <p:nvPicPr>
          <p:cNvPr id="11" name="Picture 10" descr="A white arrows on a black background&#10;&#10;Description automatically generated">
            <a:extLst>
              <a:ext uri="{FF2B5EF4-FFF2-40B4-BE49-F238E27FC236}">
                <a16:creationId xmlns:a16="http://schemas.microsoft.com/office/drawing/2014/main" id="{AD4D79FB-3EE3-DC4F-12E3-F859AE00DE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505" y="1385587"/>
            <a:ext cx="173736" cy="176784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0FF6EE8-686E-A93E-1EEE-80322C1B45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865896" y="1293979"/>
            <a:ext cx="1965742" cy="36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bIns="36000" anchor="ctr"/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  <a:lvl2pPr>
              <a:defRPr sz="1600">
                <a:solidFill>
                  <a:schemeClr val="bg1"/>
                </a:solidFill>
                <a:latin typeface="+mj-lt"/>
              </a:defRPr>
            </a:lvl2pPr>
            <a:lvl3pPr>
              <a:defRPr sz="1600">
                <a:solidFill>
                  <a:schemeClr val="bg1"/>
                </a:solidFill>
                <a:latin typeface="+mj-lt"/>
              </a:defRPr>
            </a:lvl3pPr>
            <a:lvl4pPr>
              <a:defRPr sz="1600">
                <a:solidFill>
                  <a:schemeClr val="bg1"/>
                </a:solidFill>
                <a:latin typeface="+mj-lt"/>
              </a:defRPr>
            </a:lvl4pPr>
            <a:lvl5pPr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Heading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FEBBF3F-E3CD-62EC-3B40-1D9B1FCA3E9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96000" y="2088000"/>
            <a:ext cx="2437225" cy="38905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D563C3-8DED-1123-3EE4-37C51EBE7F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6250057"/>
            <a:ext cx="1055955" cy="31994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6A1C0CD-B1D2-9AA0-EEDB-C8C1F6AEE506}"/>
              </a:ext>
            </a:extLst>
          </p:cNvPr>
          <p:cNvSpPr txBox="1">
            <a:spLocks/>
          </p:cNvSpPr>
          <p:nvPr userDrawn="1"/>
        </p:nvSpPr>
        <p:spPr>
          <a:xfrm>
            <a:off x="7871637" y="6152616"/>
            <a:ext cx="3960000" cy="4382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12000"/>
              </a:lnSpc>
              <a:spcBef>
                <a:spcPct val="0"/>
              </a:spcBef>
              <a:buNone/>
              <a:defRPr sz="2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200" b="1" dirty="0"/>
              <a:t>#IWCE26</a:t>
            </a:r>
            <a:endParaRPr lang="en-GB" sz="2200" b="1" dirty="0"/>
          </a:p>
        </p:txBody>
      </p:sp>
    </p:spTree>
    <p:extLst>
      <p:ext uri="{BB962C8B-B14F-4D97-AF65-F5344CB8AC3E}">
        <p14:creationId xmlns:p14="http://schemas.microsoft.com/office/powerpoint/2010/main" val="1081246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906" userDrawn="1">
          <p15:clr>
            <a:srgbClr val="FBAE40"/>
          </p15:clr>
        </p15:guide>
        <p15:guide id="3" pos="2062" userDrawn="1">
          <p15:clr>
            <a:srgbClr val="FBAE40"/>
          </p15:clr>
        </p15:guide>
        <p15:guide id="4" pos="3743" userDrawn="1">
          <p15:clr>
            <a:srgbClr val="FBAE40"/>
          </p15:clr>
        </p15:guide>
        <p15:guide id="5" pos="3900" userDrawn="1">
          <p15:clr>
            <a:srgbClr val="FBAE40"/>
          </p15:clr>
        </p15:guide>
        <p15:guide id="6" pos="5579" userDrawn="1">
          <p15:clr>
            <a:srgbClr val="FBAE40"/>
          </p15:clr>
        </p15:guide>
        <p15:guide id="7" pos="5918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hree Col alt - Side pan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0510AA-65C5-8D57-90C7-D6996989C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63" y="288000"/>
            <a:ext cx="8496000" cy="39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CD01FA-4B1C-AC37-974B-057C04839F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684000"/>
            <a:ext cx="8496000" cy="396000"/>
          </a:xfrm>
        </p:spPr>
        <p:txBody>
          <a:bodyPr/>
          <a:lstStyle>
            <a:lvl1pPr marL="0" indent="0">
              <a:lnSpc>
                <a:spcPct val="112000"/>
              </a:lnSpc>
              <a:spcAft>
                <a:spcPts val="0"/>
              </a:spcAft>
              <a:buNone/>
              <a:defRPr sz="2500">
                <a:latin typeface="Aleo Light" panose="00000400000000000000" pitchFamily="2" charset="0"/>
              </a:defRPr>
            </a:lvl1pPr>
            <a:lvl2pPr marL="457200" indent="0">
              <a:buNone/>
              <a:defRPr sz="2500">
                <a:latin typeface="Aleo Light" panose="00000400000000000000" pitchFamily="2" charset="0"/>
              </a:defRPr>
            </a:lvl2pPr>
            <a:lvl3pPr marL="914400" indent="0">
              <a:buNone/>
              <a:defRPr sz="2500">
                <a:latin typeface="Aleo Light" panose="00000400000000000000" pitchFamily="2" charset="0"/>
              </a:defRPr>
            </a:lvl3pPr>
            <a:lvl4pPr marL="1371600" indent="0">
              <a:buNone/>
              <a:defRPr sz="2500">
                <a:latin typeface="Aleo Light" panose="00000400000000000000" pitchFamily="2" charset="0"/>
              </a:defRPr>
            </a:lvl4pPr>
            <a:lvl5pPr marL="1828800" indent="0">
              <a:buNone/>
              <a:defRPr sz="2500">
                <a:latin typeface="Aleo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FD520B5-3269-52AD-5B76-6B901147097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60362" y="1332000"/>
            <a:ext cx="2664000" cy="4646525"/>
          </a:xfrm>
          <a:prstGeom prst="roundRect">
            <a:avLst>
              <a:gd name="adj" fmla="val 4064"/>
            </a:avLst>
          </a:prstGeom>
          <a:solidFill>
            <a:srgbClr val="E3F4FF"/>
          </a:solidFill>
        </p:spPr>
        <p:txBody>
          <a:bodyPr lIns="180000" tIns="180000" rIns="180000" b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B7031016-B77C-384E-2F95-E16DE8DA00D0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276363" y="1332000"/>
            <a:ext cx="2664000" cy="4646525"/>
          </a:xfrm>
          <a:prstGeom prst="roundRect">
            <a:avLst>
              <a:gd name="adj" fmla="val 3974"/>
            </a:avLst>
          </a:prstGeom>
          <a:solidFill>
            <a:srgbClr val="E3F4FF"/>
          </a:solidFill>
        </p:spPr>
        <p:txBody>
          <a:bodyPr lIns="180000" tIns="180000" rIns="180000" b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11294F28-CA34-DCAA-6E99-B1557594455B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192363" y="1332000"/>
            <a:ext cx="2664000" cy="4646525"/>
          </a:xfrm>
          <a:prstGeom prst="roundRect">
            <a:avLst>
              <a:gd name="adj" fmla="val 4108"/>
            </a:avLst>
          </a:prstGeom>
          <a:solidFill>
            <a:srgbClr val="E3F4FF"/>
          </a:solidFill>
        </p:spPr>
        <p:txBody>
          <a:bodyPr lIns="180000" tIns="180000" rIns="180000" b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FEBBF3F-E3CD-62EC-3B40-1D9B1FCA3E9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96000" y="2088000"/>
            <a:ext cx="2437225" cy="38905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7AD4D7-0E62-5A6C-A438-D33961A52A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6250057"/>
            <a:ext cx="1055955" cy="3199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416DCFF-8DDC-33A7-52AE-F53973AFF8F5}"/>
              </a:ext>
            </a:extLst>
          </p:cNvPr>
          <p:cNvSpPr txBox="1"/>
          <p:nvPr userDrawn="1"/>
        </p:nvSpPr>
        <p:spPr>
          <a:xfrm>
            <a:off x="9395999" y="1293979"/>
            <a:ext cx="350806" cy="36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square" lIns="0" tIns="0" rIns="18000" bIns="36000" rtlCol="0" anchor="ctr">
            <a:noAutofit/>
          </a:bodyPr>
          <a:lstStyle/>
          <a:p>
            <a:pPr algn="ctr"/>
            <a:endParaRPr lang="en-GB" sz="2800" kern="1000" spc="-200" baseline="0" dirty="0">
              <a:solidFill>
                <a:schemeClr val="bg1"/>
              </a:solidFill>
            </a:endParaRPr>
          </a:p>
        </p:txBody>
      </p:sp>
      <p:pic>
        <p:nvPicPr>
          <p:cNvPr id="15" name="Picture 14" descr="A white arrows on a black background&#10;&#10;Description automatically generated">
            <a:extLst>
              <a:ext uri="{FF2B5EF4-FFF2-40B4-BE49-F238E27FC236}">
                <a16:creationId xmlns:a16="http://schemas.microsoft.com/office/drawing/2014/main" id="{F70E0ED2-7B9E-79A7-7261-F49CBED8B7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505" y="1385587"/>
            <a:ext cx="173736" cy="176784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3EC5CC9F-A6EE-1EA7-DD25-C6567FFA9D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865896" y="1293979"/>
            <a:ext cx="1965742" cy="36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bIns="36000" anchor="ctr"/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  <a:lvl2pPr>
              <a:defRPr sz="1600">
                <a:solidFill>
                  <a:schemeClr val="bg1"/>
                </a:solidFill>
                <a:latin typeface="+mj-lt"/>
              </a:defRPr>
            </a:lvl2pPr>
            <a:lvl3pPr>
              <a:defRPr sz="1600">
                <a:solidFill>
                  <a:schemeClr val="bg1"/>
                </a:solidFill>
                <a:latin typeface="+mj-lt"/>
              </a:defRPr>
            </a:lvl3pPr>
            <a:lvl4pPr>
              <a:defRPr sz="1600">
                <a:solidFill>
                  <a:schemeClr val="bg1"/>
                </a:solidFill>
                <a:latin typeface="+mj-lt"/>
              </a:defRPr>
            </a:lvl4pPr>
            <a:lvl5pPr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Heading</a:t>
            </a:r>
            <a:endParaRPr lang="en-GB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4381171-F571-91B7-D5F7-F3823CEAE8DE}"/>
              </a:ext>
            </a:extLst>
          </p:cNvPr>
          <p:cNvSpPr txBox="1">
            <a:spLocks/>
          </p:cNvSpPr>
          <p:nvPr userDrawn="1"/>
        </p:nvSpPr>
        <p:spPr>
          <a:xfrm>
            <a:off x="7871637" y="6152616"/>
            <a:ext cx="3960000" cy="4382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12000"/>
              </a:lnSpc>
              <a:spcBef>
                <a:spcPct val="0"/>
              </a:spcBef>
              <a:buNone/>
              <a:defRPr sz="2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200" b="1" dirty="0"/>
              <a:t>#IWCE26</a:t>
            </a:r>
            <a:endParaRPr lang="en-GB" sz="2200" b="1" dirty="0"/>
          </a:p>
        </p:txBody>
      </p:sp>
    </p:spTree>
    <p:extLst>
      <p:ext uri="{BB962C8B-B14F-4D97-AF65-F5344CB8AC3E}">
        <p14:creationId xmlns:p14="http://schemas.microsoft.com/office/powerpoint/2010/main" val="3895317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906" userDrawn="1">
          <p15:clr>
            <a:srgbClr val="FBAE40"/>
          </p15:clr>
        </p15:guide>
        <p15:guide id="3" pos="2062" userDrawn="1">
          <p15:clr>
            <a:srgbClr val="FBAE40"/>
          </p15:clr>
        </p15:guide>
        <p15:guide id="4" pos="3743" userDrawn="1">
          <p15:clr>
            <a:srgbClr val="FBAE40"/>
          </p15:clr>
        </p15:guide>
        <p15:guide id="5" pos="3900" userDrawn="1">
          <p15:clr>
            <a:srgbClr val="FBAE40"/>
          </p15:clr>
        </p15:guide>
        <p15:guide id="6" pos="5579" userDrawn="1">
          <p15:clr>
            <a:srgbClr val="FBAE40"/>
          </p15:clr>
        </p15:guide>
        <p15:guide id="7" pos="5918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wo Picture - Side pan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0510AA-65C5-8D57-90C7-D6996989C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63" y="288000"/>
            <a:ext cx="8496000" cy="39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CD01FA-4B1C-AC37-974B-057C04839F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684000"/>
            <a:ext cx="8496000" cy="396000"/>
          </a:xfrm>
        </p:spPr>
        <p:txBody>
          <a:bodyPr/>
          <a:lstStyle>
            <a:lvl1pPr marL="0" indent="0">
              <a:lnSpc>
                <a:spcPct val="112000"/>
              </a:lnSpc>
              <a:spcAft>
                <a:spcPts val="0"/>
              </a:spcAft>
              <a:buNone/>
              <a:defRPr sz="2500">
                <a:latin typeface="Aleo Light" panose="00000400000000000000" pitchFamily="2" charset="0"/>
              </a:defRPr>
            </a:lvl1pPr>
            <a:lvl2pPr marL="457200" indent="0">
              <a:buNone/>
              <a:defRPr sz="2500">
                <a:latin typeface="Aleo Light" panose="00000400000000000000" pitchFamily="2" charset="0"/>
              </a:defRPr>
            </a:lvl2pPr>
            <a:lvl3pPr marL="914400" indent="0">
              <a:buNone/>
              <a:defRPr sz="2500">
                <a:latin typeface="Aleo Light" panose="00000400000000000000" pitchFamily="2" charset="0"/>
              </a:defRPr>
            </a:lvl3pPr>
            <a:lvl4pPr marL="1371600" indent="0">
              <a:buNone/>
              <a:defRPr sz="2500">
                <a:latin typeface="Aleo Light" panose="00000400000000000000" pitchFamily="2" charset="0"/>
              </a:defRPr>
            </a:lvl4pPr>
            <a:lvl5pPr marL="1828800" indent="0">
              <a:buNone/>
              <a:defRPr sz="2500">
                <a:latin typeface="Aleo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CD9B8341-41BF-49B0-8884-4C8845C894D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0363" y="1333201"/>
            <a:ext cx="4140000" cy="322562"/>
          </a:xfrm>
        </p:spPr>
        <p:txBody>
          <a:bodyPr/>
          <a:lstStyle>
            <a:lvl1pPr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9F6F6AB5-494A-9C24-634E-AF0D9FE2D08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0363" y="1655763"/>
            <a:ext cx="4140000" cy="4140237"/>
          </a:xfrm>
          <a:prstGeom prst="roundRect">
            <a:avLst>
              <a:gd name="adj" fmla="val 2779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B5D99A3C-96A7-6D58-1F45-E4142BB6A23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60363" y="5832237"/>
            <a:ext cx="4141787" cy="196953"/>
          </a:xfrm>
        </p:spPr>
        <p:txBody>
          <a:bodyPr/>
          <a:lstStyle>
            <a:lvl1pPr>
              <a:defRPr sz="1200">
                <a:latin typeface="+mj-lt"/>
              </a:defRPr>
            </a:lvl1pPr>
          </a:lstStyle>
          <a:p>
            <a:pPr lvl="0"/>
            <a:r>
              <a:rPr lang="en-US" dirty="0"/>
              <a:t>Source text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0B13AE4-A995-22D1-6477-A8BE4CFF55F9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711700" y="1333201"/>
            <a:ext cx="4140000" cy="322562"/>
          </a:xfrm>
        </p:spPr>
        <p:txBody>
          <a:bodyPr/>
          <a:lstStyle>
            <a:lvl1pPr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B229FEC8-C222-3FF2-F99B-90779CFE0BD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709913" y="1655763"/>
            <a:ext cx="4140000" cy="4140237"/>
          </a:xfrm>
          <a:prstGeom prst="roundRect">
            <a:avLst>
              <a:gd name="adj" fmla="val 2779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BF1AE532-9D24-06AB-DFC6-B03CD9E927E5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709913" y="5832237"/>
            <a:ext cx="4141787" cy="196953"/>
          </a:xfrm>
        </p:spPr>
        <p:txBody>
          <a:bodyPr/>
          <a:lstStyle>
            <a:lvl1pPr>
              <a:defRPr sz="1200">
                <a:latin typeface="+mj-lt"/>
              </a:defRPr>
            </a:lvl1pPr>
          </a:lstStyle>
          <a:p>
            <a:pPr lvl="0"/>
            <a:r>
              <a:rPr lang="en-US" dirty="0"/>
              <a:t>Source text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524FB7-7A56-40B2-DF32-EEB0439C8D5E}"/>
              </a:ext>
            </a:extLst>
          </p:cNvPr>
          <p:cNvSpPr txBox="1"/>
          <p:nvPr userDrawn="1"/>
        </p:nvSpPr>
        <p:spPr>
          <a:xfrm>
            <a:off x="9395999" y="1293979"/>
            <a:ext cx="350806" cy="360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square" lIns="0" tIns="0" rIns="18000" bIns="36000" rtlCol="0" anchor="ctr">
            <a:noAutofit/>
          </a:bodyPr>
          <a:lstStyle/>
          <a:p>
            <a:pPr algn="ctr"/>
            <a:endParaRPr lang="en-GB" sz="2800" kern="1000" spc="-200" baseline="0" dirty="0">
              <a:solidFill>
                <a:schemeClr val="bg1"/>
              </a:solidFill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FEBBF3F-E3CD-62EC-3B40-1D9B1FCA3E9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96000" y="2087999"/>
            <a:ext cx="2437225" cy="38905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A55E086-6C16-BEB1-5C31-F96E3B875B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6250057"/>
            <a:ext cx="1055955" cy="31994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E716258-2A5B-89A5-47BE-4AA7E336D413}"/>
              </a:ext>
            </a:extLst>
          </p:cNvPr>
          <p:cNvSpPr txBox="1"/>
          <p:nvPr userDrawn="1"/>
        </p:nvSpPr>
        <p:spPr>
          <a:xfrm>
            <a:off x="9395999" y="1293979"/>
            <a:ext cx="350806" cy="36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square" lIns="0" tIns="0" rIns="18000" bIns="36000" rtlCol="0" anchor="ctr">
            <a:noAutofit/>
          </a:bodyPr>
          <a:lstStyle/>
          <a:p>
            <a:pPr algn="ctr"/>
            <a:endParaRPr lang="en-GB" sz="2800" kern="1000" spc="-200" baseline="0" dirty="0">
              <a:solidFill>
                <a:schemeClr val="bg1"/>
              </a:solidFill>
            </a:endParaRPr>
          </a:p>
        </p:txBody>
      </p:sp>
      <p:pic>
        <p:nvPicPr>
          <p:cNvPr id="20" name="Picture 19" descr="A white arrows on a black background&#10;&#10;Description automatically generated">
            <a:extLst>
              <a:ext uri="{FF2B5EF4-FFF2-40B4-BE49-F238E27FC236}">
                <a16:creationId xmlns:a16="http://schemas.microsoft.com/office/drawing/2014/main" id="{803B3D49-D37E-AA65-7AF3-4F857A3DBC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505" y="1385587"/>
            <a:ext cx="173736" cy="176784"/>
          </a:xfrm>
          <a:prstGeom prst="rect">
            <a:avLst/>
          </a:prstGeom>
        </p:spPr>
      </p:pic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68B252C2-5CC6-DFCE-ACD1-81017AA0BC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865896" y="1293979"/>
            <a:ext cx="1965742" cy="36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bIns="36000" anchor="ctr"/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  <a:lvl2pPr>
              <a:defRPr sz="1600">
                <a:solidFill>
                  <a:schemeClr val="bg1"/>
                </a:solidFill>
                <a:latin typeface="+mj-lt"/>
              </a:defRPr>
            </a:lvl2pPr>
            <a:lvl3pPr>
              <a:defRPr sz="1600">
                <a:solidFill>
                  <a:schemeClr val="bg1"/>
                </a:solidFill>
                <a:latin typeface="+mj-lt"/>
              </a:defRPr>
            </a:lvl3pPr>
            <a:lvl4pPr>
              <a:defRPr sz="1600">
                <a:solidFill>
                  <a:schemeClr val="bg1"/>
                </a:solidFill>
                <a:latin typeface="+mj-lt"/>
              </a:defRPr>
            </a:lvl4pPr>
            <a:lvl5pPr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Heading</a:t>
            </a:r>
            <a:endParaRPr lang="en-GB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AA5A3A2-7931-8293-F4B5-3773F551C72A}"/>
              </a:ext>
            </a:extLst>
          </p:cNvPr>
          <p:cNvSpPr txBox="1">
            <a:spLocks/>
          </p:cNvSpPr>
          <p:nvPr userDrawn="1"/>
        </p:nvSpPr>
        <p:spPr>
          <a:xfrm>
            <a:off x="7871637" y="6152616"/>
            <a:ext cx="3960000" cy="4382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12000"/>
              </a:lnSpc>
              <a:spcBef>
                <a:spcPct val="0"/>
              </a:spcBef>
              <a:buNone/>
              <a:defRPr sz="2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200" b="1" dirty="0"/>
              <a:t>#IWCE26</a:t>
            </a:r>
            <a:endParaRPr lang="en-GB" sz="2200" b="1" dirty="0"/>
          </a:p>
        </p:txBody>
      </p:sp>
    </p:spTree>
    <p:extLst>
      <p:ext uri="{BB962C8B-B14F-4D97-AF65-F5344CB8AC3E}">
        <p14:creationId xmlns:p14="http://schemas.microsoft.com/office/powerpoint/2010/main" val="406892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36" userDrawn="1">
          <p15:clr>
            <a:srgbClr val="FBAE40"/>
          </p15:clr>
        </p15:guide>
        <p15:guide id="3" pos="2968" userDrawn="1">
          <p15:clr>
            <a:srgbClr val="FBAE40"/>
          </p15:clr>
        </p15:guide>
        <p15:guide id="4" pos="5576" userDrawn="1">
          <p15:clr>
            <a:srgbClr val="FBAE40"/>
          </p15:clr>
        </p15:guide>
        <p15:guide id="5" pos="5918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476E9-667A-5526-9A9A-E904E75C2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AE0C51F-EAAE-BB91-B3EA-D7309A1519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684000"/>
            <a:ext cx="11472862" cy="396000"/>
          </a:xfrm>
        </p:spPr>
        <p:txBody>
          <a:bodyPr/>
          <a:lstStyle>
            <a:lvl1pPr marL="0" indent="0">
              <a:lnSpc>
                <a:spcPct val="112000"/>
              </a:lnSpc>
              <a:spcAft>
                <a:spcPts val="0"/>
              </a:spcAft>
              <a:buNone/>
              <a:defRPr sz="2500">
                <a:latin typeface="Aleo Light" panose="00000400000000000000" pitchFamily="2" charset="0"/>
              </a:defRPr>
            </a:lvl1pPr>
            <a:lvl2pPr marL="457200" indent="0">
              <a:buNone/>
              <a:defRPr sz="2500">
                <a:latin typeface="Aleo Light" panose="00000400000000000000" pitchFamily="2" charset="0"/>
              </a:defRPr>
            </a:lvl2pPr>
            <a:lvl3pPr marL="914400" indent="0">
              <a:buNone/>
              <a:defRPr sz="2500">
                <a:latin typeface="Aleo Light" panose="00000400000000000000" pitchFamily="2" charset="0"/>
              </a:defRPr>
            </a:lvl3pPr>
            <a:lvl4pPr marL="1371600" indent="0">
              <a:buNone/>
              <a:defRPr sz="2500">
                <a:latin typeface="Aleo Light" panose="00000400000000000000" pitchFamily="2" charset="0"/>
              </a:defRPr>
            </a:lvl4pPr>
            <a:lvl5pPr marL="1828800" indent="0">
              <a:buNone/>
              <a:defRPr sz="2500">
                <a:latin typeface="Aleo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2938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4943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Ligh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9EEBC1E-C196-9827-9466-DA22CA3125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36738" y="1655764"/>
            <a:ext cx="3959225" cy="909612"/>
          </a:xfrm>
        </p:spPr>
        <p:txBody>
          <a:bodyPr anchor="b" anchorCtr="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DE54F4-3159-DBD5-484B-088FD22686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6000" y="2880000"/>
            <a:ext cx="3960000" cy="438294"/>
          </a:xfrm>
        </p:spPr>
        <p:txBody>
          <a:bodyPr anchor="t" anchorCtr="0"/>
          <a:lstStyle>
            <a:lvl1pPr algn="l"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9D546D-97E8-D35A-61B9-FF13C99058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36000" y="3318294"/>
            <a:ext cx="3960000" cy="1939506"/>
          </a:xfrm>
        </p:spPr>
        <p:txBody>
          <a:bodyPr/>
          <a:lstStyle>
            <a:lvl1pPr marL="0" indent="0" algn="l">
              <a:lnSpc>
                <a:spcPct val="112000"/>
              </a:lnSpc>
              <a:buNone/>
              <a:defRPr sz="2500">
                <a:solidFill>
                  <a:schemeClr val="bg1"/>
                </a:solidFill>
                <a:latin typeface="Aleo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56828C-F9E9-46AF-EB35-6C120791F5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000" y="917650"/>
            <a:ext cx="2051999" cy="62325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F1FA757-2E13-A5CC-94C5-7FEAB837AAF0}"/>
              </a:ext>
            </a:extLst>
          </p:cNvPr>
          <p:cNvSpPr txBox="1">
            <a:spLocks/>
          </p:cNvSpPr>
          <p:nvPr userDrawn="1"/>
        </p:nvSpPr>
        <p:spPr>
          <a:xfrm>
            <a:off x="7716340" y="5965381"/>
            <a:ext cx="3960000" cy="4382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12000"/>
              </a:lnSpc>
              <a:spcBef>
                <a:spcPct val="0"/>
              </a:spcBef>
              <a:buNone/>
              <a:defRPr sz="2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200" b="1" dirty="0"/>
              <a:t>#IWCE26</a:t>
            </a:r>
            <a:endParaRPr lang="en-GB" sz="2200" b="1" dirty="0"/>
          </a:p>
        </p:txBody>
      </p:sp>
    </p:spTree>
    <p:extLst>
      <p:ext uri="{BB962C8B-B14F-4D97-AF65-F5344CB8AC3E}">
        <p14:creationId xmlns:p14="http://schemas.microsoft.com/office/powerpoint/2010/main" val="1091196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5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Ligh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044EC40-5C5C-96CE-D578-A4DB7D3DA44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36000" y="0"/>
            <a:ext cx="4056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08B32940-9A62-21A6-4EF7-B7FDA393F2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36738" y="1655764"/>
            <a:ext cx="3959225" cy="909612"/>
          </a:xfrm>
        </p:spPr>
        <p:txBody>
          <a:bodyPr anchor="b" anchorCtr="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542D2F-CBA0-53D0-3D9C-D695FFF540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6000" y="2880000"/>
            <a:ext cx="3960000" cy="438294"/>
          </a:xfrm>
        </p:spPr>
        <p:txBody>
          <a:bodyPr anchor="t" anchorCtr="0"/>
          <a:lstStyle>
            <a:lvl1pPr algn="l"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C1B6AC1-1049-50D0-94BC-329EC9AE4C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36000" y="3318294"/>
            <a:ext cx="3960000" cy="1939506"/>
          </a:xfrm>
        </p:spPr>
        <p:txBody>
          <a:bodyPr/>
          <a:lstStyle>
            <a:lvl1pPr marL="0" indent="0" algn="l">
              <a:lnSpc>
                <a:spcPct val="112000"/>
              </a:lnSpc>
              <a:buNone/>
              <a:defRPr sz="2500">
                <a:solidFill>
                  <a:schemeClr val="bg1"/>
                </a:solidFill>
                <a:latin typeface="Aleo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9D79FE-4177-3464-B6F2-F440AFFDD0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000" y="917650"/>
            <a:ext cx="2051999" cy="62325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A47A46F-738C-64DB-DB5D-01C651EC0EE8}"/>
              </a:ext>
            </a:extLst>
          </p:cNvPr>
          <p:cNvSpPr txBox="1">
            <a:spLocks/>
          </p:cNvSpPr>
          <p:nvPr userDrawn="1"/>
        </p:nvSpPr>
        <p:spPr>
          <a:xfrm>
            <a:off x="1008000" y="6000735"/>
            <a:ext cx="3960000" cy="4382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12000"/>
              </a:lnSpc>
              <a:spcBef>
                <a:spcPct val="0"/>
              </a:spcBef>
              <a:buNone/>
              <a:defRPr sz="2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b="1" dirty="0"/>
              <a:t>#IWCE26</a:t>
            </a:r>
            <a:endParaRPr lang="en-GB" sz="2200" b="1" dirty="0"/>
          </a:p>
        </p:txBody>
      </p:sp>
    </p:spTree>
    <p:extLst>
      <p:ext uri="{BB962C8B-B14F-4D97-AF65-F5344CB8AC3E}">
        <p14:creationId xmlns:p14="http://schemas.microsoft.com/office/powerpoint/2010/main" val="4151601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5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Ligh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044EC40-5C5C-96CE-D578-A4DB7D3DA44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36000" y="0"/>
            <a:ext cx="4056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B878C022-19F1-2049-7F77-BE17A30BE0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36738" y="1655764"/>
            <a:ext cx="3959225" cy="909612"/>
          </a:xfrm>
        </p:spPr>
        <p:txBody>
          <a:bodyPr anchor="b" anchorCtr="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C63E997-A4F2-5436-5FA3-0185C7CD5C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6000" y="2880000"/>
            <a:ext cx="3960000" cy="438294"/>
          </a:xfrm>
        </p:spPr>
        <p:txBody>
          <a:bodyPr anchor="t" anchorCtr="0"/>
          <a:lstStyle>
            <a:lvl1pPr algn="l"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BCCC738-B637-214B-A7AE-BA91F39A8C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36000" y="3318294"/>
            <a:ext cx="3960000" cy="1939506"/>
          </a:xfrm>
        </p:spPr>
        <p:txBody>
          <a:bodyPr/>
          <a:lstStyle>
            <a:lvl1pPr marL="0" indent="0" algn="l">
              <a:lnSpc>
                <a:spcPct val="112000"/>
              </a:lnSpc>
              <a:buNone/>
              <a:defRPr sz="2500">
                <a:solidFill>
                  <a:schemeClr val="bg1"/>
                </a:solidFill>
                <a:latin typeface="Aleo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78BE28-26DE-7BE3-ECAD-B27B67FB1E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000" y="917650"/>
            <a:ext cx="2051999" cy="62325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C9AF976-09BD-018F-E9A2-45F165DF3F91}"/>
              </a:ext>
            </a:extLst>
          </p:cNvPr>
          <p:cNvSpPr txBox="1">
            <a:spLocks/>
          </p:cNvSpPr>
          <p:nvPr userDrawn="1"/>
        </p:nvSpPr>
        <p:spPr>
          <a:xfrm>
            <a:off x="1008000" y="6000735"/>
            <a:ext cx="3960000" cy="4382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12000"/>
              </a:lnSpc>
              <a:spcBef>
                <a:spcPct val="0"/>
              </a:spcBef>
              <a:buNone/>
              <a:defRPr sz="2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b="1" dirty="0"/>
              <a:t>#IWCE26</a:t>
            </a:r>
            <a:endParaRPr lang="en-GB" sz="2200" b="1" dirty="0"/>
          </a:p>
        </p:txBody>
      </p:sp>
    </p:spTree>
    <p:extLst>
      <p:ext uri="{BB962C8B-B14F-4D97-AF65-F5344CB8AC3E}">
        <p14:creationId xmlns:p14="http://schemas.microsoft.com/office/powerpoint/2010/main" val="3614879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5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0510AA-65C5-8D57-90C7-D6996989C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CD01FA-4B1C-AC37-974B-057C04839F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684000"/>
            <a:ext cx="11472862" cy="396000"/>
          </a:xfrm>
        </p:spPr>
        <p:txBody>
          <a:bodyPr/>
          <a:lstStyle>
            <a:lvl1pPr marL="0" indent="0">
              <a:lnSpc>
                <a:spcPct val="112000"/>
              </a:lnSpc>
              <a:spcAft>
                <a:spcPts val="0"/>
              </a:spcAft>
              <a:buNone/>
              <a:defRPr sz="2500">
                <a:latin typeface="Aleo Light" panose="00000400000000000000" pitchFamily="2" charset="0"/>
              </a:defRPr>
            </a:lvl1pPr>
            <a:lvl2pPr marL="457200" indent="0">
              <a:buNone/>
              <a:defRPr sz="2500">
                <a:latin typeface="Aleo Light" panose="00000400000000000000" pitchFamily="2" charset="0"/>
              </a:defRPr>
            </a:lvl2pPr>
            <a:lvl3pPr marL="914400" indent="0">
              <a:buNone/>
              <a:defRPr sz="2500">
                <a:latin typeface="Aleo Light" panose="00000400000000000000" pitchFamily="2" charset="0"/>
              </a:defRPr>
            </a:lvl3pPr>
            <a:lvl4pPr marL="1371600" indent="0">
              <a:buNone/>
              <a:defRPr sz="2500">
                <a:latin typeface="Aleo Light" panose="00000400000000000000" pitchFamily="2" charset="0"/>
              </a:defRPr>
            </a:lvl4pPr>
            <a:lvl5pPr marL="1828800" indent="0">
              <a:buNone/>
              <a:defRPr sz="2500">
                <a:latin typeface="Aleo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58DB809-7E81-6ED8-41A2-36B56EF2084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777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0510AA-65C5-8D57-90C7-D6996989C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CD01FA-4B1C-AC37-974B-057C04839F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684000"/>
            <a:ext cx="11472862" cy="396000"/>
          </a:xfrm>
        </p:spPr>
        <p:txBody>
          <a:bodyPr/>
          <a:lstStyle>
            <a:lvl1pPr marL="0" indent="0">
              <a:lnSpc>
                <a:spcPct val="112000"/>
              </a:lnSpc>
              <a:spcAft>
                <a:spcPts val="0"/>
              </a:spcAft>
              <a:buNone/>
              <a:defRPr sz="2500">
                <a:latin typeface="Aleo Light" panose="00000400000000000000" pitchFamily="2" charset="0"/>
              </a:defRPr>
            </a:lvl1pPr>
            <a:lvl2pPr marL="457200" indent="0">
              <a:buNone/>
              <a:defRPr sz="2500">
                <a:latin typeface="Aleo Light" panose="00000400000000000000" pitchFamily="2" charset="0"/>
              </a:defRPr>
            </a:lvl2pPr>
            <a:lvl3pPr marL="914400" indent="0">
              <a:buNone/>
              <a:defRPr sz="2500">
                <a:latin typeface="Aleo Light" panose="00000400000000000000" pitchFamily="2" charset="0"/>
              </a:defRPr>
            </a:lvl3pPr>
            <a:lvl4pPr marL="1371600" indent="0">
              <a:buNone/>
              <a:defRPr sz="2500">
                <a:latin typeface="Aleo Light" panose="00000400000000000000" pitchFamily="2" charset="0"/>
              </a:defRPr>
            </a:lvl4pPr>
            <a:lvl5pPr marL="1828800" indent="0">
              <a:buNone/>
              <a:defRPr sz="2500">
                <a:latin typeface="Aleo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9DE4585-423A-6AA0-EE27-CEB0452EDF3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prstGeom prst="roundRect">
            <a:avLst>
              <a:gd name="adj" fmla="val 2558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6955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- Bann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E6C9B8B-13BC-23E5-80CD-AB58EA316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CD01FA-4B1C-AC37-974B-057C04839F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684000"/>
            <a:ext cx="11472862" cy="396000"/>
          </a:xfrm>
        </p:spPr>
        <p:txBody>
          <a:bodyPr/>
          <a:lstStyle>
            <a:lvl1pPr marL="0" indent="0">
              <a:lnSpc>
                <a:spcPct val="112000"/>
              </a:lnSpc>
              <a:spcAft>
                <a:spcPts val="0"/>
              </a:spcAft>
              <a:buNone/>
              <a:defRPr sz="2500">
                <a:latin typeface="Aleo Light" panose="00000400000000000000" pitchFamily="2" charset="0"/>
              </a:defRPr>
            </a:lvl1pPr>
            <a:lvl2pPr marL="457200" indent="0">
              <a:buNone/>
              <a:defRPr sz="2500">
                <a:latin typeface="Aleo Light" panose="00000400000000000000" pitchFamily="2" charset="0"/>
              </a:defRPr>
            </a:lvl2pPr>
            <a:lvl3pPr marL="914400" indent="0">
              <a:buNone/>
              <a:defRPr sz="2500">
                <a:latin typeface="Aleo Light" panose="00000400000000000000" pitchFamily="2" charset="0"/>
              </a:defRPr>
            </a:lvl3pPr>
            <a:lvl4pPr marL="1371600" indent="0">
              <a:buNone/>
              <a:defRPr sz="2500">
                <a:latin typeface="Aleo Light" panose="00000400000000000000" pitchFamily="2" charset="0"/>
              </a:defRPr>
            </a:lvl4pPr>
            <a:lvl5pPr marL="1828800" indent="0">
              <a:buNone/>
              <a:defRPr sz="2500">
                <a:latin typeface="Aleo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B35515-B2FD-C0BC-31BB-FAE6116A904A}"/>
              </a:ext>
            </a:extLst>
          </p:cNvPr>
          <p:cNvSpPr/>
          <p:nvPr userDrawn="1"/>
        </p:nvSpPr>
        <p:spPr>
          <a:xfrm>
            <a:off x="0" y="1331912"/>
            <a:ext cx="12192000" cy="5019675"/>
          </a:xfrm>
          <a:prstGeom prst="rect">
            <a:avLst/>
          </a:prstGeom>
          <a:solidFill>
            <a:srgbClr val="E3F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CAEEC-7789-FF7E-9C52-C14D663EB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7478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C14873-1689-00BC-0668-4558BBED7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63" y="288000"/>
            <a:ext cx="11472836" cy="39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39ED5-5127-DC9F-A82E-954979F79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363" y="1655763"/>
            <a:ext cx="11472837" cy="43227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0909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86" r:id="rId4"/>
    <p:sldLayoutId id="2147483687" r:id="rId5"/>
    <p:sldLayoutId id="2147483688" r:id="rId6"/>
    <p:sldLayoutId id="2147483650" r:id="rId7"/>
    <p:sldLayoutId id="2147483667" r:id="rId8"/>
    <p:sldLayoutId id="2147483661" r:id="rId9"/>
    <p:sldLayoutId id="2147483662" r:id="rId10"/>
    <p:sldLayoutId id="2147483651" r:id="rId11"/>
    <p:sldLayoutId id="2147483658" r:id="rId12"/>
    <p:sldLayoutId id="2147483652" r:id="rId13"/>
    <p:sldLayoutId id="2147483685" r:id="rId14"/>
    <p:sldLayoutId id="2147483669" r:id="rId15"/>
    <p:sldLayoutId id="2147483666" r:id="rId16"/>
    <p:sldLayoutId id="2147483665" r:id="rId17"/>
    <p:sldLayoutId id="2147483684" r:id="rId18"/>
    <p:sldLayoutId id="2147483683" r:id="rId19"/>
    <p:sldLayoutId id="2147483671" r:id="rId20"/>
    <p:sldLayoutId id="2147483672" r:id="rId21"/>
    <p:sldLayoutId id="2147483676" r:id="rId22"/>
    <p:sldLayoutId id="2147483675" r:id="rId23"/>
    <p:sldLayoutId id="2147483678" r:id="rId24"/>
    <p:sldLayoutId id="2147483680" r:id="rId25"/>
    <p:sldLayoutId id="2147483677" r:id="rId26"/>
    <p:sldLayoutId id="2147483663" r:id="rId27"/>
    <p:sldLayoutId id="2147483664" r:id="rId28"/>
    <p:sldLayoutId id="2147483670" r:id="rId29"/>
    <p:sldLayoutId id="2147483673" r:id="rId30"/>
    <p:sldLayoutId id="2147483679" r:id="rId31"/>
    <p:sldLayoutId id="2147483681" r:id="rId32"/>
    <p:sldLayoutId id="2147483674" r:id="rId33"/>
    <p:sldLayoutId id="2147483654" r:id="rId34"/>
    <p:sldLayoutId id="2147483655" r:id="rId35"/>
  </p:sldLayoutIdLst>
  <p:hf hdr="0"/>
  <p:txStyles>
    <p:titleStyle>
      <a:lvl1pPr algn="l" defTabSz="914400" rtl="0" eaLnBrk="1" latinLnBrk="0" hangingPunct="1">
        <a:lnSpc>
          <a:spcPct val="112000"/>
        </a:lnSpc>
        <a:spcBef>
          <a:spcPct val="0"/>
        </a:spcBef>
        <a:buNone/>
        <a:defRPr sz="25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2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2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800" kern="1200">
          <a:solidFill>
            <a:schemeClr val="tx2"/>
          </a:solidFill>
          <a:latin typeface="+mj-lt"/>
          <a:ea typeface="+mn-ea"/>
          <a:cs typeface="+mn-cs"/>
        </a:defRPr>
      </a:lvl2pPr>
      <a:lvl3pPr marL="177800" indent="-177800" algn="l" defTabSz="914400" rtl="0" eaLnBrk="1" latinLnBrk="0" hangingPunct="1">
        <a:lnSpc>
          <a:spcPct val="112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12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79388" indent="-179388" algn="l" defTabSz="914400" rtl="0" eaLnBrk="1" latinLnBrk="0" hangingPunct="1">
        <a:lnSpc>
          <a:spcPct val="112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12000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79388" indent="-179388" algn="l" defTabSz="914400" rtl="0" eaLnBrk="1" latinLnBrk="0" hangingPunct="1">
        <a:lnSpc>
          <a:spcPct val="112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12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5600" kern="1200">
          <a:solidFill>
            <a:schemeClr val="accent3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8pPr>
      <a:lvl9pPr marL="0" indent="0" algn="l" defTabSz="914400" rtl="0" eaLnBrk="1" latinLnBrk="0" hangingPunct="1">
        <a:lnSpc>
          <a:spcPct val="112000"/>
        </a:lnSpc>
        <a:spcBef>
          <a:spcPts val="0"/>
        </a:spcBef>
        <a:buFont typeface="Arial" panose="020B0604020202020204" pitchFamily="34" charset="0"/>
        <a:buNone/>
        <a:defRPr sz="3200" kern="1200">
          <a:solidFill>
            <a:schemeClr val="accent3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27" userDrawn="1">
          <p15:clr>
            <a:srgbClr val="F26B43"/>
          </p15:clr>
        </p15:guide>
        <p15:guide id="4" pos="7454" userDrawn="1">
          <p15:clr>
            <a:srgbClr val="F26B43"/>
          </p15:clr>
        </p15:guide>
        <p15:guide id="5" orient="horz" pos="1043" userDrawn="1">
          <p15:clr>
            <a:srgbClr val="F26B43"/>
          </p15:clr>
        </p15:guide>
        <p15:guide id="6" orient="horz" pos="3766" userDrawn="1">
          <p15:clr>
            <a:srgbClr val="F26B43"/>
          </p15:clr>
        </p15:guide>
        <p15:guide id="7" orient="horz" pos="40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1E538-A557-22E2-FD96-2B1FEB9E3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DDF95B-D178-338E-6066-DFEE88B522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C7A260-F1AE-C721-A03A-0F3DAC2594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BE5E209-489F-3F39-3E8C-1333CA38C0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082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12A9543-8586-3B84-7340-8788F4C42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2154434-8DE5-52E8-1B5F-C5ECCF1E6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9C7F84-F5E6-144F-C35B-C319008A89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Example subtitle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9FD5187-1B08-6614-4DB3-10445271C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363" y="1332000"/>
            <a:ext cx="11472836" cy="4646525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704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CDF5969-C315-CF46-3DDC-DDD946459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27E0060-21DD-90E1-5FE3-CDEE55EF6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63" y="288000"/>
            <a:ext cx="11472836" cy="396000"/>
          </a:xfrm>
        </p:spPr>
        <p:txBody>
          <a:bodyPr/>
          <a:lstStyle/>
          <a:p>
            <a:r>
              <a:rPr lang="en-GB" dirty="0"/>
              <a:t>Example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6326427-F252-6F29-E896-BC844D243D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684000"/>
            <a:ext cx="11472862" cy="396000"/>
          </a:xfrm>
        </p:spPr>
        <p:txBody>
          <a:bodyPr/>
          <a:lstStyle/>
          <a:p>
            <a:r>
              <a:rPr lang="en-GB" dirty="0"/>
              <a:t>Example subtitle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2ED5AE9-03DB-31DE-2F29-DA876A3BD0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189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57C71E0-CF7D-C7E1-6FD5-A23F8BD2B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chart or diagram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7E9E72-9166-1EA2-3A74-069B992302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Example subtitle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0A022CE-F452-CB56-DBAA-A0705F586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/>
              <a:t>Body heading</a:t>
            </a:r>
          </a:p>
          <a:p>
            <a:r>
              <a:rPr lang="en-GB" dirty="0"/>
              <a:t>Body text</a:t>
            </a:r>
          </a:p>
          <a:p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D6CA58D-A23F-C7AD-01A7-8D726440ADC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/>
              <a:t>Chart or diagram title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58D6A3-0942-7E37-DADE-625562839602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7D759EF-FF62-BA5C-77E9-D9AD1170B995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24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06B013E-C5AD-A719-860B-E05D2FC31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text and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C2701A-B4CC-9FFA-23DE-49ACD1AA66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Example subtitle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B4C95F6-B795-6AD5-CF51-641615ED9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/>
              <a:t>Body heading</a:t>
            </a:r>
          </a:p>
          <a:p>
            <a:r>
              <a:rPr lang="en-GB" dirty="0"/>
              <a:t>Body text</a:t>
            </a:r>
          </a:p>
          <a:p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60F257C-4591-A2BC-3398-9D680A49D4E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/>
              <a:t>Picture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A0F229B-5660-A5B4-C367-F0C6C5ACBEF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601511-803F-F253-27C3-97B3F20197C6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9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DD59D-97D7-BE82-88BC-71FB2B1B7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60EB13-A6DE-B9C8-2A67-5F91E66F77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C78A1F-69C5-41BB-4EAE-2C17DC06BBC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4F478F5-AF32-7621-AF16-45023EB5C48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5C8229-8E22-4DE4-F0AD-D370AA75BCC3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F7553AA-9DE1-696A-F95A-34FD7C9F4EE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7851919-4977-7B63-298B-74E2A6BFA0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340822"/>
      </p:ext>
    </p:extLst>
  </p:cSld>
  <p:clrMapOvr>
    <a:masterClrMapping/>
  </p:clrMapOvr>
</p:sld>
</file>

<file path=ppt/theme/theme1.xml><?xml version="1.0" encoding="utf-8"?>
<a:theme xmlns:a="http://schemas.openxmlformats.org/drawingml/2006/main" name="Informa Group PPT Theme">
  <a:themeElements>
    <a:clrScheme name="InformaGroup colour theme">
      <a:dk1>
        <a:sysClr val="windowText" lastClr="000000"/>
      </a:dk1>
      <a:lt1>
        <a:sysClr val="window" lastClr="FFFFFF"/>
      </a:lt1>
      <a:dk2>
        <a:srgbClr val="002244"/>
      </a:dk2>
      <a:lt2>
        <a:srgbClr val="E8E8E8"/>
      </a:lt2>
      <a:accent1>
        <a:srgbClr val="002244"/>
      </a:accent1>
      <a:accent2>
        <a:srgbClr val="28B4FF"/>
      </a:accent2>
      <a:accent3>
        <a:srgbClr val="003CB2"/>
      </a:accent3>
      <a:accent4>
        <a:srgbClr val="33D7C8"/>
      </a:accent4>
      <a:accent5>
        <a:srgbClr val="9423FC"/>
      </a:accent5>
      <a:accent6>
        <a:srgbClr val="FF547C"/>
      </a:accent6>
      <a:hlink>
        <a:srgbClr val="003CB2"/>
      </a:hlink>
      <a:folHlink>
        <a:srgbClr val="003CB2"/>
      </a:folHlink>
    </a:clrScheme>
    <a:fontScheme name="InformaGroup font theme">
      <a:majorFont>
        <a:latin typeface="Aleo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3F4FF"/>
        </a:solidFill>
        <a:ln>
          <a:noFill/>
        </a:ln>
      </a:spPr>
      <a:bodyPr rtlCol="0" anchor="ctr"/>
      <a:lstStyle>
        <a:defPPr algn="ctr">
          <a:defRPr sz="1600" dirty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Indigo">
      <a:srgbClr val="002244"/>
    </a:custClr>
    <a:custClr name="Ultramarine">
      <a:srgbClr val="003CB2"/>
    </a:custClr>
    <a:custClr name="Sky">
      <a:srgbClr val="28B4FF"/>
    </a:custClr>
    <a:custClr name="Artic">
      <a:srgbClr val="AAE6FF"/>
    </a:custClr>
    <a:custClr name="Coral">
      <a:srgbClr val="FF547C"/>
    </a:custClr>
    <a:custClr name="Mint">
      <a:srgbClr val="33D7C8"/>
    </a:custClr>
    <a:custClr name="Lavender">
      <a:srgbClr val="9423FC"/>
    </a:custClr>
    <a:custClr name="Carbon">
      <a:srgbClr val="283857"/>
    </a:custClr>
    <a:custClr name="Slate">
      <a:srgbClr val="3C4E69"/>
    </a:custClr>
    <a:custClr>
      <a:srgbClr val="FFFFFF"/>
    </a:custClr>
    <a:custClr name="Cloud">
      <a:srgbClr val="E9E9EC"/>
    </a:custClr>
    <a:custClr name="Indigo neutral">
      <a:srgbClr val="E3F4FF"/>
    </a:custClr>
    <a:custClr name="Coral neutral">
      <a:srgbClr val="FFEBF0"/>
    </a:custClr>
    <a:custClr name="Mint neutral">
      <a:srgbClr val="EBFCF7"/>
    </a:custClr>
    <a:custClr name="Lavender neutral">
      <a:srgbClr val="F0F0FC"/>
    </a:custClr>
  </a:custClrLst>
  <a:extLst>
    <a:ext uri="{05A4C25C-085E-4340-85A3-A5531E510DB2}">
      <thm15:themeFamily xmlns:thm15="http://schemas.microsoft.com/office/thememl/2012/main" name="Presentation1" id="{B3E43534-1CDD-8A47-98C8-B3DBFB0E83A8}" vid="{C3ACA513-D262-CD4D-B3CE-D321F30692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Indigo">
      <a:srgbClr val="002244"/>
    </a:custClr>
    <a:custClr name="Ultramarine">
      <a:srgbClr val="003CB2"/>
    </a:custClr>
    <a:custClr name="Sky">
      <a:srgbClr val="28B4FF"/>
    </a:custClr>
    <a:custClr name="Artic">
      <a:srgbClr val="AAE6FF"/>
    </a:custClr>
    <a:custClr name="Coral">
      <a:srgbClr val="FF547C"/>
    </a:custClr>
    <a:custClr name="Mint">
      <a:srgbClr val="33D7C8"/>
    </a:custClr>
    <a:custClr name="Lavender">
      <a:srgbClr val="9423FC"/>
    </a:custClr>
    <a:custClr name="Carbon">
      <a:srgbClr val="283857"/>
    </a:custClr>
    <a:custClr name="Slate">
      <a:srgbClr val="3C4E69"/>
    </a:custClr>
    <a:custClr>
      <a:srgbClr val="FFFFFF"/>
    </a:custClr>
    <a:custClr name="Cloud">
      <a:srgbClr val="E9E9EC"/>
    </a:custClr>
    <a:custClr name="Indigo neutral">
      <a:srgbClr val="E3F4FF"/>
    </a:custClr>
    <a:custClr name="Coral neutral">
      <a:srgbClr val="FFEBF0"/>
    </a:custClr>
    <a:custClr name="Mint neutral">
      <a:srgbClr val="EBFCF7"/>
    </a:custClr>
    <a:custClr name="Lavender neutral">
      <a:srgbClr val="F0F0FC"/>
    </a:custClr>
  </a:custClr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96aceff-cf93-471e-b5cd-8d01316bb703" xsi:nil="true"/>
    <IconOverlay xmlns="http://schemas.microsoft.com/sharepoint/v4" xsi:nil="true"/>
    <DesignStatus xmlns="17f3e685-304c-4b5f-b01d-d2a276301343" xsi:nil="true"/>
    <ArchiverLinkFileType xmlns="17f3e685-304c-4b5f-b01d-d2a276301343" xsi:nil="true"/>
    <lcf76f155ced4ddcb4097134ff3c332f xmlns="17f3e685-304c-4b5f-b01d-d2a27630134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0F7AE450B0494789EA3F43E3C63817" ma:contentTypeVersion="28" ma:contentTypeDescription="Create a new document." ma:contentTypeScope="" ma:versionID="d0c5aa1f511bc2630297e234829d3095">
  <xsd:schema xmlns:xsd="http://www.w3.org/2001/XMLSchema" xmlns:xs="http://www.w3.org/2001/XMLSchema" xmlns:p="http://schemas.microsoft.com/office/2006/metadata/properties" xmlns:ns1="http://schemas.microsoft.com/sharepoint/v3" xmlns:ns2="17f3e685-304c-4b5f-b01d-d2a276301343" xmlns:ns3="996aceff-cf93-471e-b5cd-8d01316bb703" xmlns:ns4="http://schemas.microsoft.com/sharepoint/v4" targetNamespace="http://schemas.microsoft.com/office/2006/metadata/properties" ma:root="true" ma:fieldsID="bb4f31b3c2d8abe5b472a3252c2a8687" ns1:_="" ns2:_="" ns3:_="" ns4:_="">
    <xsd:import namespace="http://schemas.microsoft.com/sharepoint/v3"/>
    <xsd:import namespace="17f3e685-304c-4b5f-b01d-d2a276301343"/>
    <xsd:import namespace="996aceff-cf93-471e-b5cd-8d01316bb70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SearchProperties" minOccurs="0"/>
                <xsd:element ref="ns2:DesignStatus" minOccurs="0"/>
                <xsd:element ref="ns2:MediaServiceObjectDetectorVersions" minOccurs="0"/>
                <xsd:element ref="ns2:MediaServiceBillingMetadata" minOccurs="0"/>
                <xsd:element ref="ns2:ArchiverLinkFileType" minOccurs="0"/>
                <xsd:element ref="ns4:IconOverlay" minOccurs="0"/>
                <xsd:element ref="ns1:_vti_ItemDeclaredRecord" minOccurs="0"/>
                <xsd:element ref="ns1:_vti_ItemHoldRecord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vti_ItemDeclaredRecord" ma:index="29" nillable="true" ma:displayName="Declared Record" ma:hidden="true" ma:internalName="_vti_ItemDeclaredRecord" ma:readOnly="true">
      <xsd:simpleType>
        <xsd:restriction base="dms:DateTime"/>
      </xsd:simpleType>
    </xsd:element>
    <xsd:element name="_vti_ItemHoldRecordStatus" ma:index="30" nillable="true" ma:displayName="Hold and Record Status" ma:decimals="0" ma:hidden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f3e685-304c-4b5f-b01d-d2a2763013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dc0606b-8e5a-4aee-a68c-f4efcab0e8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esignStatus" ma:index="24" nillable="true" ma:displayName="Status" ma:format="Dropdown" ma:internalName="DesignStatus">
      <xsd:simpleType>
        <xsd:union memberTypes="dms:Text">
          <xsd:simpleType>
            <xsd:restriction base="dms:Choice">
              <xsd:enumeration value="Approved"/>
              <xsd:enumeration value="Change"/>
              <xsd:enumeration value="Rejected"/>
            </xsd:restriction>
          </xsd:simpleType>
        </xsd:un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  <xsd:element name="ArchiverLinkFileType" ma:index="27" nillable="true" ma:displayName="ArchiverLinkFileType" ma:hidden="true" ma:internalName="ArchiverLinkFileTyp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6aceff-cf93-471e-b5cd-8d01316bb70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50da9826-24ed-4a95-930c-6b7c8dc95de4}" ma:internalName="TaxCatchAll" ma:showField="CatchAllData" ma:web="996aceff-cf93-471e-b5cd-8d01316bb7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6A4190-B7A9-47B7-86C7-A1AB2FAC26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C773E5-21BA-48E4-ADFD-5678F8A6D1F3}">
  <ds:schemaRefs>
    <ds:schemaRef ds:uri="http://schemas.microsoft.com/office/2006/metadata/properties"/>
    <ds:schemaRef ds:uri="http://schemas.microsoft.com/office/infopath/2007/PartnerControls"/>
    <ds:schemaRef ds:uri="996aceff-cf93-471e-b5cd-8d01316bb703"/>
    <ds:schemaRef ds:uri="http://schemas.microsoft.com/sharepoint/v4"/>
    <ds:schemaRef ds:uri="17f3e685-304c-4b5f-b01d-d2a276301343"/>
  </ds:schemaRefs>
</ds:datastoreItem>
</file>

<file path=customXml/itemProps3.xml><?xml version="1.0" encoding="utf-8"?>
<ds:datastoreItem xmlns:ds="http://schemas.openxmlformats.org/officeDocument/2006/customXml" ds:itemID="{F4A4D04D-A825-4D95-AA61-CDA50AC058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7f3e685-304c-4b5f-b01d-d2a276301343"/>
    <ds:schemaRef ds:uri="996aceff-cf93-471e-b5cd-8d01316bb70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informagroup_powerpoint_template_20250403152256083</Template>
  <TotalTime>47</TotalTime>
  <Words>35</Words>
  <Application>Microsoft Office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Aleo</vt:lpstr>
      <vt:lpstr>Aleo Light</vt:lpstr>
      <vt:lpstr>Aptos</vt:lpstr>
      <vt:lpstr>Arial</vt:lpstr>
      <vt:lpstr>Open Sans</vt:lpstr>
      <vt:lpstr>Open Sans Light</vt:lpstr>
      <vt:lpstr>Informa Group PPT Theme</vt:lpstr>
      <vt:lpstr>PowerPoint Presentation</vt:lpstr>
      <vt:lpstr>Example title</vt:lpstr>
      <vt:lpstr>Example title</vt:lpstr>
      <vt:lpstr>Example chart or diagram title</vt:lpstr>
      <vt:lpstr>Example text and picture</vt:lpstr>
      <vt:lpstr>PowerPoint Presentation</vt:lpstr>
    </vt:vector>
  </TitlesOfParts>
  <Company>Informa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Smale, Freya</dc:creator>
  <cp:lastModifiedBy>Smale, Freya</cp:lastModifiedBy>
  <cp:revision>5</cp:revision>
  <dcterms:created xsi:type="dcterms:W3CDTF">2026-02-13T13:50:49Z</dcterms:created>
  <dcterms:modified xsi:type="dcterms:W3CDTF">2026-02-17T15:30:09Z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7969209-987a-410d-ac15-d40f31778c48_Enabled">
    <vt:lpwstr>true</vt:lpwstr>
  </property>
  <property fmtid="{D5CDD505-2E9C-101B-9397-08002B2CF9AE}" pid="3" name="MSIP_Label_57969209-987a-410d-ac15-d40f31778c48_SetDate">
    <vt:lpwstr>2026-02-13T13:59:42Z</vt:lpwstr>
  </property>
  <property fmtid="{D5CDD505-2E9C-101B-9397-08002B2CF9AE}" pid="4" name="MSIP_Label_57969209-987a-410d-ac15-d40f31778c48_Method">
    <vt:lpwstr>Privileged</vt:lpwstr>
  </property>
  <property fmtid="{D5CDD505-2E9C-101B-9397-08002B2CF9AE}" pid="5" name="MSIP_Label_57969209-987a-410d-ac15-d40f31778c48_Name">
    <vt:lpwstr>57969209-987a-410d-ac15-d40f31778c48</vt:lpwstr>
  </property>
  <property fmtid="{D5CDD505-2E9C-101B-9397-08002B2CF9AE}" pid="6" name="MSIP_Label_57969209-987a-410d-ac15-d40f31778c48_SiteId">
    <vt:lpwstr>2567d566-604c-408a-8a60-55d0dc9d9d6b</vt:lpwstr>
  </property>
  <property fmtid="{D5CDD505-2E9C-101B-9397-08002B2CF9AE}" pid="7" name="MSIP_Label_57969209-987a-410d-ac15-d40f31778c48_ActionId">
    <vt:lpwstr>a1bc68c7-7e51-4dcb-8efa-218902ef9c38</vt:lpwstr>
  </property>
  <property fmtid="{D5CDD505-2E9C-101B-9397-08002B2CF9AE}" pid="8" name="MSIP_Label_57969209-987a-410d-ac15-d40f31778c48_ContentBits">
    <vt:lpwstr>0</vt:lpwstr>
  </property>
  <property fmtid="{D5CDD505-2E9C-101B-9397-08002B2CF9AE}" pid="9" name="MSIP_Label_57969209-987a-410d-ac15-d40f31778c48_Tag">
    <vt:lpwstr>10, 0, 1, 1</vt:lpwstr>
  </property>
  <property fmtid="{D5CDD505-2E9C-101B-9397-08002B2CF9AE}" pid="10" name="ContentTypeId">
    <vt:lpwstr>0x010100B00F7AE450B0494789EA3F43E3C63817</vt:lpwstr>
  </property>
  <property fmtid="{D5CDD505-2E9C-101B-9397-08002B2CF9AE}" pid="11" name="MediaServiceImageTags">
    <vt:lpwstr/>
  </property>
</Properties>
</file>